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2" r:id="rId3"/>
    <p:sldId id="281" r:id="rId4"/>
    <p:sldId id="266" r:id="rId5"/>
    <p:sldId id="257" r:id="rId6"/>
    <p:sldId id="258" r:id="rId7"/>
    <p:sldId id="279" r:id="rId8"/>
    <p:sldId id="268" r:id="rId9"/>
    <p:sldId id="280" r:id="rId10"/>
    <p:sldId id="267" r:id="rId11"/>
    <p:sldId id="273" r:id="rId12"/>
    <p:sldId id="274" r:id="rId13"/>
    <p:sldId id="259" r:id="rId14"/>
    <p:sldId id="271" r:id="rId15"/>
    <p:sldId id="269" r:id="rId16"/>
    <p:sldId id="270" r:id="rId17"/>
    <p:sldId id="260" r:id="rId18"/>
    <p:sldId id="272" r:id="rId19"/>
    <p:sldId id="275" r:id="rId20"/>
    <p:sldId id="278" r:id="rId21"/>
    <p:sldId id="277" r:id="rId22"/>
  </p:sldIdLst>
  <p:sldSz cx="9144000" cy="6858000" type="screen4x3"/>
  <p:notesSz cx="6858000" cy="9144000"/>
  <p:defaultTextStyle>
    <a:defPPr>
      <a:defRPr lang="nl-N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6354" autoAdjust="0"/>
  </p:normalViewPr>
  <p:slideViewPr>
    <p:cSldViewPr>
      <p:cViewPr varScale="1">
        <p:scale>
          <a:sx n="141" d="100"/>
          <a:sy n="141" d="100"/>
        </p:scale>
        <p:origin x="-12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1618"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7B8FEEE-6A2D-4E66-866D-F2B361D03FF9}" type="slidenum">
              <a:rPr lang="nl-NL"/>
              <a:pPr/>
              <a:t>‹nr.›</a:t>
            </a:fld>
            <a:endParaRPr lang="nl-NL"/>
          </a:p>
        </p:txBody>
      </p:sp>
    </p:spTree>
    <p:extLst>
      <p:ext uri="{BB962C8B-B14F-4D97-AF65-F5344CB8AC3E}">
        <p14:creationId xmlns:p14="http://schemas.microsoft.com/office/powerpoint/2010/main" val="23959289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07838-AE44-43D5-A7C6-5FF6F36E382C}" type="slidenum">
              <a:rPr lang="nl-NL"/>
              <a:pPr/>
              <a:t>1</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nl-NL">
              <a:latin typeface="Arial" charset="0"/>
            </a:endParaRPr>
          </a:p>
          <a:p>
            <a:endParaRPr lang="nl-N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51A36-440C-4775-A7F7-4D44D256CFFB}" type="slidenum">
              <a:rPr lang="nl-NL"/>
              <a:pPr/>
              <a:t>10</a:t>
            </a:fld>
            <a:endParaRPr lang="nl-NL"/>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9F1D6-E734-43A0-BF2E-403FD1B0AB69}" type="slidenum">
              <a:rPr lang="nl-NL"/>
              <a:pPr/>
              <a:t>13</a:t>
            </a:fld>
            <a:endParaRPr lang="nl-NL"/>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nl-NL" dirty="0">
                <a:latin typeface="Arial" charset="0"/>
              </a:rPr>
              <a:t>Het </a:t>
            </a:r>
            <a:r>
              <a:rPr lang="nl-NL" dirty="0" err="1">
                <a:latin typeface="Arial" charset="0"/>
              </a:rPr>
              <a:t>onthoornen</a:t>
            </a:r>
            <a:r>
              <a:rPr lang="nl-NL" dirty="0">
                <a:latin typeface="Arial" charset="0"/>
              </a:rPr>
              <a:t> zelf is een handeling die je als veehouder zelf mag uitvoeren. </a:t>
            </a:r>
          </a:p>
          <a:p>
            <a:r>
              <a:rPr lang="nl-NL" dirty="0">
                <a:latin typeface="Arial" charset="0"/>
              </a:rPr>
              <a:t>Bepaal met voelen en kijken de juiste plek. </a:t>
            </a:r>
          </a:p>
          <a:p>
            <a:r>
              <a:rPr lang="nl-NL" dirty="0">
                <a:latin typeface="Arial" charset="0"/>
              </a:rPr>
              <a:t>Knip eventueel wat haar weg. </a:t>
            </a:r>
          </a:p>
          <a:p>
            <a:r>
              <a:rPr lang="nl-NL" dirty="0">
                <a:latin typeface="Arial" charset="0"/>
              </a:rPr>
              <a:t>Druk de brander op de huid rond de hoornaanleg. </a:t>
            </a:r>
          </a:p>
          <a:p>
            <a:r>
              <a:rPr lang="nl-NL" dirty="0">
                <a:latin typeface="Arial" charset="0"/>
              </a:rPr>
              <a:t>Maak ronddraaiende bewegingen met de pols. </a:t>
            </a:r>
          </a:p>
          <a:p>
            <a:r>
              <a:rPr lang="nl-NL" dirty="0">
                <a:latin typeface="Arial" charset="0"/>
              </a:rPr>
              <a:t>Draai net zolang tot je rondom voelt door de huid heen te zijn en op de harde schedel te stoten. </a:t>
            </a:r>
          </a:p>
          <a:p>
            <a:r>
              <a:rPr lang="nl-NL" dirty="0">
                <a:latin typeface="Arial" charset="0"/>
              </a:rPr>
              <a:t>Alleen rondom branden is niet voldoende, hevel vervolgens de punt er met een scheppende beweging uit. </a:t>
            </a:r>
          </a:p>
          <a:p>
            <a:r>
              <a:rPr lang="nl-NL" dirty="0">
                <a:latin typeface="Arial" charset="0"/>
              </a:rPr>
              <a:t>Pas hierbij wel op dat niet andere lichaamsdelen van het kalf, van jezelf of omstanders worden geraakt.</a:t>
            </a:r>
          </a:p>
          <a:p>
            <a:endParaRPr lang="nl-NL" dirty="0">
              <a:latin typeface="Arial" charset="0"/>
            </a:endParaRPr>
          </a:p>
          <a:p>
            <a:endParaRPr lang="nl-NL"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0E9A6-5511-4E38-B16C-78696A7D7B49}" type="slidenum">
              <a:rPr lang="nl-NL"/>
              <a:pPr/>
              <a:t>14</a:t>
            </a:fld>
            <a:endParaRPr lang="nl-NL"/>
          </a:p>
        </p:txBody>
      </p:sp>
      <p:sp>
        <p:nvSpPr>
          <p:cNvPr id="317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nl-NL">
                <a:latin typeface="Arial" charset="0"/>
              </a:rPr>
              <a:t>De brander moet goed op temperatuur zijn. 	Alleen dan schroeien de bloedvaten goed dicht en worden bacteriën gedood, waardoor de kans op infecties kleiner is. </a:t>
            </a:r>
          </a:p>
          <a:p>
            <a:pPr>
              <a:spcBef>
                <a:spcPts val="350"/>
              </a:spcBef>
            </a:pPr>
            <a:r>
              <a:rPr lang="nl-NL">
                <a:latin typeface="Arial" charset="0"/>
              </a:rPr>
              <a:t>Een ijzer dat niet op de juiste behandelingstemperatuur is, werkt ook moeilijker; het komt minder makkelijk door de huid.</a:t>
            </a:r>
          </a:p>
          <a:p>
            <a:pPr>
              <a:spcBef>
                <a:spcPts val="350"/>
              </a:spcBef>
            </a:pPr>
            <a:r>
              <a:rPr lang="nl-NL">
                <a:latin typeface="Arial" charset="0"/>
              </a:rPr>
              <a:t>Op het apparaat zit echter geen verklikkerlicht dat de juiste temperatuur aangeeft. </a:t>
            </a:r>
          </a:p>
          <a:p>
            <a:pPr>
              <a:spcBef>
                <a:spcPts val="350"/>
              </a:spcBef>
            </a:pPr>
            <a:r>
              <a:rPr lang="nl-NL">
                <a:latin typeface="Arial" charset="0"/>
              </a:rPr>
              <a:t>Een eenvoudige methode om daar achter te komen, is de bout even tegen een stuk hout te drukken. </a:t>
            </a:r>
          </a:p>
          <a:p>
            <a:pPr>
              <a:spcBef>
                <a:spcPts val="350"/>
              </a:spcBef>
            </a:pPr>
            <a:r>
              <a:rPr lang="nl-NL">
                <a:latin typeface="Arial" charset="0"/>
              </a:rPr>
              <a:t>Als vrijwel direct een schroeiplek ontstaat, is de bout warm genoeg. </a:t>
            </a:r>
          </a:p>
          <a:p>
            <a:r>
              <a:rPr lang="nl-NL">
                <a:latin typeface="Arial" charset="0"/>
              </a:rPr>
              <a:t>Een andere optie is op tijd te beginnen met opwarmen. </a:t>
            </a:r>
          </a:p>
          <a:p>
            <a:r>
              <a:rPr lang="nl-NL">
                <a:latin typeface="Arial" charset="0"/>
              </a:rPr>
              <a:t>Na tien minuten opwarmen is de behandelingstemperatuur met zekerheid bereikt. </a:t>
            </a:r>
          </a:p>
          <a:p>
            <a:r>
              <a:rPr lang="nl-NL">
                <a:latin typeface="Arial" charset="0"/>
              </a:rPr>
              <a:t>Pas daarbij wel op dat er in de stal geen brandgevaarlijke situaties ontstaan.</a:t>
            </a:r>
          </a:p>
          <a:p>
            <a:pPr>
              <a:spcBef>
                <a:spcPts val="350"/>
              </a:spcBef>
            </a:pPr>
            <a:endParaRPr lang="nl-NL">
              <a:latin typeface="Arial" charset="0"/>
            </a:endParaRPr>
          </a:p>
          <a:p>
            <a:endParaRPr lang="nl-N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BC9171-2C99-4B13-8C0B-89D56D9A2380}" type="slidenum">
              <a:rPr lang="nl-NL"/>
              <a:pPr/>
              <a:t>15</a:t>
            </a:fld>
            <a:endParaRPr lang="nl-NL"/>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nl-NL" dirty="0">
                <a:latin typeface="Arial" charset="0"/>
              </a:rPr>
              <a:t>Om de wond af te dichten en voor een lokale ontsmetting wordt na de behandeling een antibioticumspray op de wondjes gespoten. </a:t>
            </a:r>
          </a:p>
          <a:p>
            <a:r>
              <a:rPr lang="nl-NL" dirty="0">
                <a:latin typeface="Arial" charset="0"/>
              </a:rPr>
              <a:t>Er mag best een goede laag worden aangebracht; twee seconden lang sprayen is het advies. </a:t>
            </a:r>
          </a:p>
          <a:p>
            <a:r>
              <a:rPr lang="nl-NL" dirty="0">
                <a:latin typeface="Arial" charset="0"/>
              </a:rPr>
              <a:t>Daarbij is twee keer een dunne laag beter dan in één keer spuiten.</a:t>
            </a:r>
          </a:p>
          <a:p>
            <a:endParaRPr lang="nl-NL" dirty="0">
              <a:latin typeface="Arial" charset="0"/>
            </a:endParaRPr>
          </a:p>
          <a:p>
            <a:endParaRPr lang="nl-NL"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1846F-1872-4D9A-9BFF-DA902B29B60D}" type="slidenum">
              <a:rPr lang="nl-NL"/>
              <a:pPr/>
              <a:t>16</a:t>
            </a:fld>
            <a:endParaRPr lang="nl-NL"/>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pPr>
              <a:lnSpc>
                <a:spcPct val="130000"/>
              </a:lnSpc>
              <a:spcBef>
                <a:spcPts val="3238"/>
              </a:spcBef>
            </a:pPr>
            <a:r>
              <a:rPr lang="nl-NL" dirty="0">
                <a:latin typeface="Arial" charset="0"/>
              </a:rPr>
              <a:t> Als de dieren onder narcose zijn en de ontsmettingsspray bij de hand is, wordt vaak ook nog even gecontroleerd op bijspeentjes. Indien aanwezig worden deze weggeknipt.</a:t>
            </a:r>
          </a:p>
          <a:p>
            <a:endParaRPr lang="nl-NL" dirty="0">
              <a:latin typeface="Arial" charset="0"/>
            </a:endParaRPr>
          </a:p>
          <a:p>
            <a:endParaRPr lang="nl-NL" dirty="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2079A-EBEA-4A6A-A651-D7356C404DCA}" type="slidenum">
              <a:rPr lang="nl-NL"/>
              <a:pPr/>
              <a:t>17</a:t>
            </a:fld>
            <a:endParaRPr lang="nl-NL"/>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nl-NL" dirty="0">
                <a:latin typeface="Arial" charset="0"/>
              </a:rPr>
              <a:t>Zorg dat de luchtweg vrij is. Leg de dieren met gestrekte hals en zorg dat de neus geheel vrij is. Ook verloopt de ademhaling makkelijker als de dieren op buik hun liggen. Kort na de behandeling moet de veehouder de dieren goed in de gaten houden. Allereerst om te kijken of ze goed bijkomen. Als een kalf na twee uur nog onder zeil is, maar goed doorademt kun je verder afwachten. Is de ademhaling niet goed, dan kan de dierenarts het kalf een injectie geven waardoor het sneller bijkomt.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7D4BB-C7B8-4044-B7BD-4661FD109B18}" type="slidenum">
              <a:rPr lang="nl-NL"/>
              <a:pPr/>
              <a:t>18</a:t>
            </a:fld>
            <a:endParaRPr lang="nl-NL"/>
          </a:p>
        </p:txBody>
      </p:sp>
      <p:sp>
        <p:nvSpPr>
          <p:cNvPr id="337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nl-NL" dirty="0">
                <a:latin typeface="Arial" charset="0"/>
              </a:rPr>
              <a:t>Op 12 dagen na de behandeling kunnen de wonden gaan bloeden. </a:t>
            </a:r>
          </a:p>
          <a:p>
            <a:r>
              <a:rPr lang="nl-NL" dirty="0">
                <a:latin typeface="Arial" charset="0"/>
              </a:rPr>
              <a:t>Bloedingen zijn te stelpen door ze dicht te schroeien met de brander. </a:t>
            </a:r>
          </a:p>
          <a:p>
            <a:r>
              <a:rPr lang="nl-NL" dirty="0">
                <a:latin typeface="Arial" charset="0"/>
              </a:rPr>
              <a:t>Andere aandachtspunten in de dagen na behandeling zijn eventuele ontstekingen of, in de zomer, maden in de wonden.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07838-AE44-43D5-A7C6-5FF6F36E382C}" type="slidenum">
              <a:rPr lang="nl-NL"/>
              <a:pPr/>
              <a:t>2</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nl-NL">
              <a:latin typeface="Arial" charset="0"/>
            </a:endParaRPr>
          </a:p>
          <a:p>
            <a:endParaRPr lang="nl-N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07838-AE44-43D5-A7C6-5FF6F36E382C}" type="slidenum">
              <a:rPr lang="nl-NL"/>
              <a:pPr/>
              <a:t>3</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nl-NL">
              <a:latin typeface="Arial" charset="0"/>
            </a:endParaRPr>
          </a:p>
          <a:p>
            <a:endParaRPr lang="nl-N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28C48-12F7-4582-AA0D-327C50480382}" type="slidenum">
              <a:rPr lang="nl-NL"/>
              <a:pPr/>
              <a:t>4</a:t>
            </a:fld>
            <a:endParaRPr lang="nl-NL"/>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nl-NL" dirty="0">
                <a:latin typeface="Arial" charset="0"/>
              </a:rPr>
              <a:t>Aandachtspunten om kalveren op </a:t>
            </a:r>
            <a:r>
              <a:rPr lang="nl-NL" b="1" dirty="0">
                <a:latin typeface="Arial" charset="0"/>
              </a:rPr>
              <a:t>optimale</a:t>
            </a:r>
            <a:r>
              <a:rPr lang="nl-NL" dirty="0">
                <a:latin typeface="Arial" charset="0"/>
              </a:rPr>
              <a:t> wijze van hun hoorns te ontdoen.</a:t>
            </a:r>
          </a:p>
          <a:p>
            <a:r>
              <a:rPr lang="nl-NL" b="1" dirty="0">
                <a:latin typeface="Arial" charset="0"/>
              </a:rPr>
              <a:t>jaarlijks</a:t>
            </a:r>
            <a:r>
              <a:rPr lang="nl-NL" dirty="0">
                <a:latin typeface="Arial" charset="0"/>
              </a:rPr>
              <a:t> worden een kleine 700.000 kalveren onthoornd. </a:t>
            </a:r>
          </a:p>
          <a:p>
            <a:r>
              <a:rPr lang="nl-NL" dirty="0">
                <a:latin typeface="Arial" charset="0"/>
              </a:rPr>
              <a:t>Vaak gebeurt dit </a:t>
            </a:r>
            <a:r>
              <a:rPr lang="nl-NL" b="1" dirty="0">
                <a:latin typeface="Arial" charset="0"/>
              </a:rPr>
              <a:t>door de dierenarts</a:t>
            </a:r>
            <a:r>
              <a:rPr lang="nl-NL" dirty="0">
                <a:latin typeface="Arial" charset="0"/>
              </a:rPr>
              <a:t>, soms klaart de boer zelf deze klus. </a:t>
            </a:r>
          </a:p>
          <a:p>
            <a:r>
              <a:rPr lang="nl-NL" dirty="0">
                <a:latin typeface="Arial" charset="0"/>
              </a:rPr>
              <a:t>Sinds </a:t>
            </a:r>
            <a:r>
              <a:rPr lang="nl-NL" b="1" dirty="0">
                <a:latin typeface="Arial" charset="0"/>
              </a:rPr>
              <a:t>pasta's</a:t>
            </a:r>
            <a:r>
              <a:rPr lang="nl-NL" dirty="0">
                <a:latin typeface="Arial" charset="0"/>
              </a:rPr>
              <a:t> niet meer zijn toegestaan, is branden de enige optie. </a:t>
            </a:r>
          </a:p>
          <a:p>
            <a:r>
              <a:rPr lang="nl-NL" dirty="0">
                <a:latin typeface="Arial" charset="0"/>
              </a:rPr>
              <a:t>Dat is een </a:t>
            </a:r>
            <a:r>
              <a:rPr lang="nl-NL" b="1" dirty="0">
                <a:latin typeface="Arial" charset="0"/>
              </a:rPr>
              <a:t>secuur</a:t>
            </a:r>
            <a:r>
              <a:rPr lang="nl-NL" dirty="0">
                <a:latin typeface="Arial" charset="0"/>
              </a:rPr>
              <a:t> werkje. </a:t>
            </a:r>
          </a:p>
          <a:p>
            <a:r>
              <a:rPr lang="nl-NL" dirty="0">
                <a:latin typeface="Arial" charset="0"/>
              </a:rPr>
              <a:t>Een overzicht van aandachtspunten om kalveren goed te </a:t>
            </a:r>
            <a:r>
              <a:rPr lang="nl-NL" dirty="0" err="1">
                <a:latin typeface="Arial" charset="0"/>
              </a:rPr>
              <a:t>onthoornen</a:t>
            </a:r>
            <a:r>
              <a:rPr lang="nl-NL" dirty="0">
                <a:latin typeface="Arial" charset="0"/>
              </a:rPr>
              <a:t>.</a:t>
            </a:r>
          </a:p>
          <a:p>
            <a:endParaRPr 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5C1FF8-455E-41B4-B33E-9367D55CCEB8}" type="slidenum">
              <a:rPr lang="nl-NL"/>
              <a:pPr/>
              <a:t>5</a:t>
            </a:fld>
            <a:endParaRPr lang="nl-NL"/>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pPr>
              <a:spcBef>
                <a:spcPts val="1075"/>
              </a:spcBef>
            </a:pPr>
            <a:r>
              <a:rPr lang="nl-NL" u="sng" dirty="0">
                <a:latin typeface="Arial" charset="0"/>
              </a:rPr>
              <a:t>VOORBEREIDING</a:t>
            </a:r>
          </a:p>
          <a:p>
            <a:pPr>
              <a:spcBef>
                <a:spcPts val="1075"/>
              </a:spcBef>
            </a:pPr>
            <a:r>
              <a:rPr lang="nl-NL" dirty="0" err="1">
                <a:latin typeface="Arial" charset="0"/>
              </a:rPr>
              <a:t>Onthoornen</a:t>
            </a:r>
            <a:r>
              <a:rPr lang="nl-NL" dirty="0">
                <a:latin typeface="Arial" charset="0"/>
              </a:rPr>
              <a:t> kan bij kalveren van één tot drie maanden. </a:t>
            </a:r>
          </a:p>
          <a:p>
            <a:pPr>
              <a:spcBef>
                <a:spcPts val="1075"/>
              </a:spcBef>
            </a:pPr>
            <a:r>
              <a:rPr lang="nl-NL" dirty="0">
                <a:latin typeface="Arial" charset="0"/>
              </a:rPr>
              <a:t>Dan zijn de hoorntjes als kleine puntjes voelbaar, zodat de juiste plek behandeld wordt. </a:t>
            </a:r>
          </a:p>
          <a:p>
            <a:pPr>
              <a:spcBef>
                <a:spcPts val="1075"/>
              </a:spcBef>
            </a:pPr>
            <a:r>
              <a:rPr lang="nl-NL" dirty="0">
                <a:latin typeface="Arial" charset="0"/>
              </a:rPr>
              <a:t>Zorg vooraf dat de dieren over een schoon, voldoende </a:t>
            </a:r>
            <a:r>
              <a:rPr lang="nl-NL" dirty="0" err="1">
                <a:latin typeface="Arial" charset="0"/>
              </a:rPr>
              <a:t>ingestrooid</a:t>
            </a:r>
            <a:r>
              <a:rPr lang="nl-NL" dirty="0">
                <a:latin typeface="Arial" charset="0"/>
              </a:rPr>
              <a:t> hok beschikken. </a:t>
            </a:r>
          </a:p>
          <a:p>
            <a:pPr>
              <a:spcBef>
                <a:spcPts val="1075"/>
              </a:spcBef>
            </a:pPr>
            <a:r>
              <a:rPr lang="nl-NL" dirty="0">
                <a:latin typeface="Arial" charset="0"/>
              </a:rPr>
              <a:t>Ook uit hygiënisch oogpunt is dat beter, omdat de kans dat vuil in de wondjes komt, kleiner is. </a:t>
            </a:r>
          </a:p>
          <a:p>
            <a:pPr>
              <a:spcBef>
                <a:spcPts val="1075"/>
              </a:spcBef>
            </a:pPr>
            <a:r>
              <a:rPr lang="nl-NL" dirty="0">
                <a:latin typeface="Arial" charset="0"/>
              </a:rPr>
              <a:t>Verdoofde kalveren raken makkelijker onderkoeld. Kleine kalveren zijn nog weer gevoeliger dan wat oudere. Bij een graad of tien vorst, als er ook nog wat tocht door de stal gaat, adviseert dierenarts Arie van Dommelen de ingreep een paar weken uit te stellen. </a:t>
            </a:r>
          </a:p>
          <a:p>
            <a:pPr>
              <a:spcBef>
                <a:spcPts val="1075"/>
              </a:spcBef>
            </a:pPr>
            <a:r>
              <a:rPr lang="nl-NL" dirty="0">
                <a:latin typeface="Arial" charset="0"/>
              </a:rPr>
              <a:t>Voor kalveren die niet gezond zijn, geldt hetzelfde.</a:t>
            </a:r>
          </a:p>
          <a:p>
            <a:endParaRPr lang="nl-NL" dirty="0">
              <a:latin typeface="Arial" charset="0"/>
            </a:endParaRPr>
          </a:p>
          <a:p>
            <a:endParaRPr lang="nl-NL"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5BCA5-29D5-44DF-95AD-27E8B9B9BE68}" type="slidenum">
              <a:rPr lang="nl-NL"/>
              <a:pPr/>
              <a:t>6</a:t>
            </a:fld>
            <a:endParaRPr lang="nl-NL"/>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a:spcBef>
                <a:spcPts val="713"/>
              </a:spcBef>
            </a:pPr>
            <a:r>
              <a:rPr lang="nl-NL" dirty="0">
                <a:latin typeface="Arial" charset="0"/>
              </a:rPr>
              <a:t>Verdovingsmiddelen mag een boer niet zelf inspuiten. </a:t>
            </a:r>
          </a:p>
          <a:p>
            <a:pPr>
              <a:spcBef>
                <a:spcPts val="713"/>
              </a:spcBef>
            </a:pPr>
            <a:r>
              <a:rPr lang="nl-NL" dirty="0">
                <a:latin typeface="Arial" charset="0"/>
              </a:rPr>
              <a:t>Veel dierenartsen brengen de kalveren onder algehele narcose. </a:t>
            </a:r>
          </a:p>
          <a:p>
            <a:pPr>
              <a:spcBef>
                <a:spcPts val="713"/>
              </a:spcBef>
            </a:pPr>
            <a:r>
              <a:rPr lang="nl-NL" dirty="0">
                <a:latin typeface="Arial" charset="0"/>
              </a:rPr>
              <a:t>Bedrijfsleider Hans </a:t>
            </a:r>
            <a:r>
              <a:rPr lang="nl-NL" dirty="0" err="1">
                <a:latin typeface="Arial" charset="0"/>
              </a:rPr>
              <a:t>Hylkema</a:t>
            </a:r>
            <a:r>
              <a:rPr lang="nl-NL" dirty="0">
                <a:latin typeface="Arial" charset="0"/>
              </a:rPr>
              <a:t> van IPC Dier in </a:t>
            </a:r>
            <a:r>
              <a:rPr lang="nl-NL" dirty="0" err="1">
                <a:latin typeface="Arial" charset="0"/>
              </a:rPr>
              <a:t>Oenkerk</a:t>
            </a:r>
            <a:r>
              <a:rPr lang="nl-NL" dirty="0">
                <a:latin typeface="Arial" charset="0"/>
              </a:rPr>
              <a:t> raadt af de kalveren dan met de kop door het voerhek te houden. „Zo krijgen ze angst voor het voerhek." </a:t>
            </a:r>
          </a:p>
          <a:p>
            <a:pPr>
              <a:spcBef>
                <a:spcPts val="713"/>
              </a:spcBef>
            </a:pPr>
            <a:r>
              <a:rPr lang="nl-NL" dirty="0">
                <a:latin typeface="Arial" charset="0"/>
              </a:rPr>
              <a:t>Let op dat de versufte kalveren zich niet `ophangen' als ze bij het inwerken van de verdoving door het hok dolen.</a:t>
            </a:r>
          </a:p>
          <a:p>
            <a:endParaRPr lang="nl-NL" dirty="0">
              <a:latin typeface="Arial" charset="0"/>
            </a:endParaRPr>
          </a:p>
          <a:p>
            <a:endParaRPr lang="nl-NL"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5BCA5-29D5-44DF-95AD-27E8B9B9BE68}" type="slidenum">
              <a:rPr lang="nl-NL"/>
              <a:pPr/>
              <a:t>7</a:t>
            </a:fld>
            <a:endParaRPr lang="nl-NL"/>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nl-NL"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F183B-3961-4FDB-BAE3-E0323C7FD212}" type="slidenum">
              <a:rPr lang="nl-NL"/>
              <a:pPr/>
              <a:t>8</a:t>
            </a:fld>
            <a:endParaRPr lang="nl-NL"/>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pPr>
              <a:spcBef>
                <a:spcPts val="713"/>
              </a:spcBef>
            </a:pPr>
            <a:r>
              <a:rPr lang="nl-NL" dirty="0">
                <a:latin typeface="Arial" charset="0"/>
              </a:rPr>
              <a:t>Daarna volgt een plaatselijk verdoving. </a:t>
            </a:r>
          </a:p>
          <a:p>
            <a:pPr>
              <a:spcBef>
                <a:spcPts val="713"/>
              </a:spcBef>
            </a:pPr>
            <a:r>
              <a:rPr lang="nl-NL" dirty="0">
                <a:latin typeface="Arial" charset="0"/>
              </a:rPr>
              <a:t>Let goed op dat alle dieren ook deze laatste injectie krijgen. </a:t>
            </a:r>
          </a:p>
          <a:p>
            <a:pPr>
              <a:spcBef>
                <a:spcPts val="713"/>
              </a:spcBef>
            </a:pPr>
            <a:r>
              <a:rPr lang="nl-NL" dirty="0">
                <a:latin typeface="Arial" charset="0"/>
              </a:rPr>
              <a:t>Hanteer dus een logische volgorde of markeer dieren die geweest zijn.</a:t>
            </a:r>
          </a:p>
          <a:p>
            <a:pPr>
              <a:spcBef>
                <a:spcPts val="713"/>
              </a:spcBef>
            </a:pPr>
            <a:r>
              <a:rPr lang="nl-NL" dirty="0">
                <a:latin typeface="Arial" charset="0"/>
              </a:rPr>
              <a:t> Sommige dierenartsen gebruiken alleen de plaatselijke verdoving. Dat kan ook.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F183B-3961-4FDB-BAE3-E0323C7FD212}" type="slidenum">
              <a:rPr lang="nl-NL"/>
              <a:pPr/>
              <a:t>9</a:t>
            </a:fld>
            <a:endParaRPr lang="nl-NL"/>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pPr>
              <a:spcBef>
                <a:spcPts val="713"/>
              </a:spcBef>
            </a:pPr>
            <a:r>
              <a:rPr lang="nl-NL" dirty="0" smtClean="0">
                <a:latin typeface="Arial" charset="0"/>
              </a:rPr>
              <a:t>Lidocaïne 2% betekent: 2g </a:t>
            </a:r>
            <a:r>
              <a:rPr lang="nl-NL" dirty="0" err="1" smtClean="0">
                <a:latin typeface="Arial" charset="0"/>
              </a:rPr>
              <a:t>Lidocaine</a:t>
            </a:r>
            <a:r>
              <a:rPr lang="nl-NL" baseline="0" dirty="0" smtClean="0">
                <a:latin typeface="Arial" charset="0"/>
              </a:rPr>
              <a:t> opgelost in 100ml oplosmiddel (0,9% </a:t>
            </a:r>
            <a:r>
              <a:rPr lang="nl-NL" baseline="0" dirty="0" err="1" smtClean="0">
                <a:latin typeface="Arial" charset="0"/>
              </a:rPr>
              <a:t>NaCl</a:t>
            </a:r>
            <a:r>
              <a:rPr lang="nl-NL" baseline="0" dirty="0" smtClean="0">
                <a:latin typeface="Arial" charset="0"/>
              </a:rPr>
              <a:t> of fysiologisch zout).</a:t>
            </a:r>
          </a:p>
          <a:p>
            <a:pPr>
              <a:spcBef>
                <a:spcPts val="713"/>
              </a:spcBef>
            </a:pPr>
            <a:r>
              <a:rPr lang="nl-NL" baseline="0" dirty="0" smtClean="0">
                <a:latin typeface="Arial" charset="0"/>
              </a:rPr>
              <a:t>% geeft altijd g/100ml aan.</a:t>
            </a:r>
          </a:p>
          <a:p>
            <a:pPr>
              <a:spcBef>
                <a:spcPts val="713"/>
              </a:spcBef>
            </a:pPr>
            <a:r>
              <a:rPr lang="nl-NL" baseline="0" dirty="0" smtClean="0">
                <a:latin typeface="Arial" charset="0"/>
              </a:rPr>
              <a:t>Hoe veel g </a:t>
            </a:r>
            <a:r>
              <a:rPr lang="nl-NL" baseline="0" dirty="0" err="1" smtClean="0">
                <a:latin typeface="Arial" charset="0"/>
              </a:rPr>
              <a:t>NaCl</a:t>
            </a:r>
            <a:r>
              <a:rPr lang="nl-NL" baseline="0" dirty="0" smtClean="0">
                <a:latin typeface="Arial" charset="0"/>
              </a:rPr>
              <a:t> zit er in een liter fysiologisch zout oplossing?</a:t>
            </a:r>
            <a:endParaRPr lang="nl-NL"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r>
              <a:rPr lang="nl-NL" smtClean="0"/>
              <a:t>AOC de Groene Welle</a:t>
            </a:r>
            <a:endParaRPr lang="nl-NL"/>
          </a:p>
        </p:txBody>
      </p:sp>
      <p:sp>
        <p:nvSpPr>
          <p:cNvPr id="6" name="Tijdelijke aanduiding voor dianummer 5"/>
          <p:cNvSpPr>
            <a:spLocks noGrp="1"/>
          </p:cNvSpPr>
          <p:nvPr>
            <p:ph type="sldNum" sz="quarter" idx="12"/>
          </p:nvPr>
        </p:nvSpPr>
        <p:spPr/>
        <p:txBody>
          <a:bodyPr/>
          <a:lstStyle>
            <a:lvl1pPr>
              <a:defRPr/>
            </a:lvl1pPr>
          </a:lstStyle>
          <a:p>
            <a:fld id="{C88C0C0A-728C-4C80-83BF-2C0859291350}"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r>
              <a:rPr lang="nl-NL" smtClean="0"/>
              <a:t>AOC de Groene Welle</a:t>
            </a:r>
            <a:endParaRPr lang="nl-NL"/>
          </a:p>
        </p:txBody>
      </p:sp>
      <p:sp>
        <p:nvSpPr>
          <p:cNvPr id="6" name="Tijdelijke aanduiding voor dianummer 5"/>
          <p:cNvSpPr>
            <a:spLocks noGrp="1"/>
          </p:cNvSpPr>
          <p:nvPr>
            <p:ph type="sldNum" sz="quarter" idx="12"/>
          </p:nvPr>
        </p:nvSpPr>
        <p:spPr/>
        <p:txBody>
          <a:bodyPr/>
          <a:lstStyle>
            <a:lvl1pPr>
              <a:defRPr/>
            </a:lvl1pPr>
          </a:lstStyle>
          <a:p>
            <a:fld id="{EE8AD3BA-DBC6-4E54-BC4E-551B5B7B6706}"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r>
              <a:rPr lang="nl-NL" smtClean="0"/>
              <a:t>AOC de Groene Welle</a:t>
            </a:r>
            <a:endParaRPr lang="nl-NL"/>
          </a:p>
        </p:txBody>
      </p:sp>
      <p:sp>
        <p:nvSpPr>
          <p:cNvPr id="6" name="Tijdelijke aanduiding voor dianummer 5"/>
          <p:cNvSpPr>
            <a:spLocks noGrp="1"/>
          </p:cNvSpPr>
          <p:nvPr>
            <p:ph type="sldNum" sz="quarter" idx="12"/>
          </p:nvPr>
        </p:nvSpPr>
        <p:spPr/>
        <p:txBody>
          <a:bodyPr/>
          <a:lstStyle>
            <a:lvl1pPr>
              <a:defRPr/>
            </a:lvl1pPr>
          </a:lstStyle>
          <a:p>
            <a:fld id="{04C5BBA0-3F55-4DFB-AF13-C4D5BC4D389F}" type="slidenum">
              <a:rPr lang="nl-NL"/>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6858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648200" y="1981200"/>
            <a:ext cx="3810000" cy="4114800"/>
          </a:xfrm>
        </p:spPr>
        <p:txBody>
          <a:bodyPr/>
          <a:lstStyle/>
          <a:p>
            <a:endParaRPr lang="nl-NL"/>
          </a:p>
        </p:txBody>
      </p:sp>
      <p:sp>
        <p:nvSpPr>
          <p:cNvPr id="5" name="Tijdelijke aanduiding voor datum 4"/>
          <p:cNvSpPr>
            <a:spLocks noGrp="1"/>
          </p:cNvSpPr>
          <p:nvPr>
            <p:ph type="dt" sz="half" idx="10"/>
          </p:nvPr>
        </p:nvSpPr>
        <p:spPr>
          <a:xfrm>
            <a:off x="685800" y="6248400"/>
            <a:ext cx="1905000" cy="457200"/>
          </a:xfrm>
        </p:spPr>
        <p:txBody>
          <a:bodyPr/>
          <a:lstStyle>
            <a:lvl1pPr>
              <a:defRPr/>
            </a:lvl1pPr>
          </a:lstStyle>
          <a:p>
            <a:endParaRPr lang="nl-NL"/>
          </a:p>
        </p:txBody>
      </p:sp>
      <p:sp>
        <p:nvSpPr>
          <p:cNvPr id="6" name="Tijdelijke aanduiding voor voettekst 5"/>
          <p:cNvSpPr>
            <a:spLocks noGrp="1"/>
          </p:cNvSpPr>
          <p:nvPr>
            <p:ph type="ftr" sz="quarter" idx="11"/>
          </p:nvPr>
        </p:nvSpPr>
        <p:spPr>
          <a:xfrm>
            <a:off x="3124200" y="6248400"/>
            <a:ext cx="2895600" cy="457200"/>
          </a:xfrm>
        </p:spPr>
        <p:txBody>
          <a:bodyPr/>
          <a:lstStyle>
            <a:lvl1pPr>
              <a:defRPr/>
            </a:lvl1pPr>
          </a:lstStyle>
          <a:p>
            <a:r>
              <a:rPr lang="nl-NL" smtClean="0"/>
              <a:t>AOC de Groene Welle</a:t>
            </a:r>
            <a:endParaRPr lang="nl-NL"/>
          </a:p>
        </p:txBody>
      </p:sp>
      <p:sp>
        <p:nvSpPr>
          <p:cNvPr id="7" name="Tijdelijke aanduiding voor dianummer 6"/>
          <p:cNvSpPr>
            <a:spLocks noGrp="1"/>
          </p:cNvSpPr>
          <p:nvPr>
            <p:ph type="sldNum" sz="quarter" idx="12"/>
          </p:nvPr>
        </p:nvSpPr>
        <p:spPr>
          <a:xfrm>
            <a:off x="6553200" y="6248400"/>
            <a:ext cx="1905000" cy="457200"/>
          </a:xfrm>
        </p:spPr>
        <p:txBody>
          <a:bodyPr/>
          <a:lstStyle>
            <a:lvl1pPr>
              <a:defRPr/>
            </a:lvl1pPr>
          </a:lstStyle>
          <a:p>
            <a:fld id="{BBE1DE7C-9FFF-41DC-BDD5-9DB1B4E958AC}" type="slidenum">
              <a:rPr lang="nl-NL"/>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685800" y="6248400"/>
            <a:ext cx="1905000" cy="457200"/>
          </a:xfrm>
        </p:spPr>
        <p:txBody>
          <a:bodyPr/>
          <a:lstStyle>
            <a:lvl1pPr>
              <a:defRPr/>
            </a:lvl1pPr>
          </a:lstStyle>
          <a:p>
            <a:endParaRPr lang="nl-NL"/>
          </a:p>
        </p:txBody>
      </p:sp>
      <p:sp>
        <p:nvSpPr>
          <p:cNvPr id="6" name="Tijdelijke aanduiding voor voettekst 5"/>
          <p:cNvSpPr>
            <a:spLocks noGrp="1"/>
          </p:cNvSpPr>
          <p:nvPr>
            <p:ph type="ftr" sz="quarter" idx="11"/>
          </p:nvPr>
        </p:nvSpPr>
        <p:spPr>
          <a:xfrm>
            <a:off x="3124200" y="6248400"/>
            <a:ext cx="2895600" cy="457200"/>
          </a:xfrm>
        </p:spPr>
        <p:txBody>
          <a:bodyPr/>
          <a:lstStyle>
            <a:lvl1pPr>
              <a:defRPr/>
            </a:lvl1pPr>
          </a:lstStyle>
          <a:p>
            <a:r>
              <a:rPr lang="nl-NL" smtClean="0"/>
              <a:t>AOC de Groene Welle</a:t>
            </a:r>
            <a:endParaRPr lang="nl-NL"/>
          </a:p>
        </p:txBody>
      </p:sp>
      <p:sp>
        <p:nvSpPr>
          <p:cNvPr id="7" name="Tijdelijke aanduiding voor dianummer 6"/>
          <p:cNvSpPr>
            <a:spLocks noGrp="1"/>
          </p:cNvSpPr>
          <p:nvPr>
            <p:ph type="sldNum" sz="quarter" idx="12"/>
          </p:nvPr>
        </p:nvSpPr>
        <p:spPr>
          <a:xfrm>
            <a:off x="6553200" y="6248400"/>
            <a:ext cx="1905000" cy="457200"/>
          </a:xfrm>
        </p:spPr>
        <p:txBody>
          <a:bodyPr/>
          <a:lstStyle>
            <a:lvl1pPr>
              <a:defRPr/>
            </a:lvl1pPr>
          </a:lstStyle>
          <a:p>
            <a:fld id="{33B1846D-5CCD-4B51-9B74-4B436385D028}"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r>
              <a:rPr lang="nl-NL" smtClean="0"/>
              <a:t>AOC de Groene Welle</a:t>
            </a:r>
            <a:endParaRPr lang="nl-NL"/>
          </a:p>
        </p:txBody>
      </p:sp>
      <p:sp>
        <p:nvSpPr>
          <p:cNvPr id="6" name="Tijdelijke aanduiding voor dianummer 5"/>
          <p:cNvSpPr>
            <a:spLocks noGrp="1"/>
          </p:cNvSpPr>
          <p:nvPr>
            <p:ph type="sldNum" sz="quarter" idx="12"/>
          </p:nvPr>
        </p:nvSpPr>
        <p:spPr/>
        <p:txBody>
          <a:bodyPr/>
          <a:lstStyle>
            <a:lvl1pPr>
              <a:defRPr/>
            </a:lvl1pPr>
          </a:lstStyle>
          <a:p>
            <a:fld id="{3718C4D9-F3E4-4636-B3F7-6AE4F69F13B0}"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r>
              <a:rPr lang="nl-NL" smtClean="0"/>
              <a:t>AOC de Groene Welle</a:t>
            </a:r>
            <a:endParaRPr lang="nl-NL"/>
          </a:p>
        </p:txBody>
      </p:sp>
      <p:sp>
        <p:nvSpPr>
          <p:cNvPr id="6" name="Tijdelijke aanduiding voor dianummer 5"/>
          <p:cNvSpPr>
            <a:spLocks noGrp="1"/>
          </p:cNvSpPr>
          <p:nvPr>
            <p:ph type="sldNum" sz="quarter" idx="12"/>
          </p:nvPr>
        </p:nvSpPr>
        <p:spPr/>
        <p:txBody>
          <a:bodyPr/>
          <a:lstStyle>
            <a:lvl1pPr>
              <a:defRPr/>
            </a:lvl1pPr>
          </a:lstStyle>
          <a:p>
            <a:fld id="{FDA71A01-D669-41BE-8562-B39FDB56B5AF}"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r>
              <a:rPr lang="nl-NL" smtClean="0"/>
              <a:t>AOC de Groene Welle</a:t>
            </a:r>
            <a:endParaRPr lang="nl-NL"/>
          </a:p>
        </p:txBody>
      </p:sp>
      <p:sp>
        <p:nvSpPr>
          <p:cNvPr id="7" name="Tijdelijke aanduiding voor dianummer 6"/>
          <p:cNvSpPr>
            <a:spLocks noGrp="1"/>
          </p:cNvSpPr>
          <p:nvPr>
            <p:ph type="sldNum" sz="quarter" idx="12"/>
          </p:nvPr>
        </p:nvSpPr>
        <p:spPr/>
        <p:txBody>
          <a:bodyPr/>
          <a:lstStyle>
            <a:lvl1pPr>
              <a:defRPr/>
            </a:lvl1pPr>
          </a:lstStyle>
          <a:p>
            <a:fld id="{3762D772-55E3-44DC-A0BC-41411CCA359C}"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r>
              <a:rPr lang="nl-NL" smtClean="0"/>
              <a:t>AOC de Groene Welle</a:t>
            </a:r>
            <a:endParaRPr lang="nl-NL"/>
          </a:p>
        </p:txBody>
      </p:sp>
      <p:sp>
        <p:nvSpPr>
          <p:cNvPr id="9" name="Tijdelijke aanduiding voor dianummer 8"/>
          <p:cNvSpPr>
            <a:spLocks noGrp="1"/>
          </p:cNvSpPr>
          <p:nvPr>
            <p:ph type="sldNum" sz="quarter" idx="12"/>
          </p:nvPr>
        </p:nvSpPr>
        <p:spPr/>
        <p:txBody>
          <a:bodyPr/>
          <a:lstStyle>
            <a:lvl1pPr>
              <a:defRPr/>
            </a:lvl1pPr>
          </a:lstStyle>
          <a:p>
            <a:fld id="{00FAED70-CBDB-4B9A-9D8B-E90219BC1CBA}"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r>
              <a:rPr lang="nl-NL" smtClean="0"/>
              <a:t>AOC de Groene Welle</a:t>
            </a:r>
            <a:endParaRPr lang="nl-NL"/>
          </a:p>
        </p:txBody>
      </p:sp>
      <p:sp>
        <p:nvSpPr>
          <p:cNvPr id="5" name="Tijdelijke aanduiding voor dianummer 4"/>
          <p:cNvSpPr>
            <a:spLocks noGrp="1"/>
          </p:cNvSpPr>
          <p:nvPr>
            <p:ph type="sldNum" sz="quarter" idx="12"/>
          </p:nvPr>
        </p:nvSpPr>
        <p:spPr/>
        <p:txBody>
          <a:bodyPr/>
          <a:lstStyle>
            <a:lvl1pPr>
              <a:defRPr/>
            </a:lvl1pPr>
          </a:lstStyle>
          <a:p>
            <a:fld id="{B1DAFBB3-71DF-4B8F-BA44-F87688FE535A}"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r>
              <a:rPr lang="nl-NL" smtClean="0"/>
              <a:t>AOC de Groene Welle</a:t>
            </a:r>
            <a:endParaRPr lang="nl-NL"/>
          </a:p>
        </p:txBody>
      </p:sp>
      <p:sp>
        <p:nvSpPr>
          <p:cNvPr id="4" name="Tijdelijke aanduiding voor dianummer 3"/>
          <p:cNvSpPr>
            <a:spLocks noGrp="1"/>
          </p:cNvSpPr>
          <p:nvPr>
            <p:ph type="sldNum" sz="quarter" idx="12"/>
          </p:nvPr>
        </p:nvSpPr>
        <p:spPr/>
        <p:txBody>
          <a:bodyPr/>
          <a:lstStyle>
            <a:lvl1pPr>
              <a:defRPr/>
            </a:lvl1pPr>
          </a:lstStyle>
          <a:p>
            <a:fld id="{809C057C-A472-4966-8839-9710EB0CFCCD}"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r>
              <a:rPr lang="nl-NL" smtClean="0"/>
              <a:t>AOC de Groene Welle</a:t>
            </a:r>
            <a:endParaRPr lang="nl-NL"/>
          </a:p>
        </p:txBody>
      </p:sp>
      <p:sp>
        <p:nvSpPr>
          <p:cNvPr id="7" name="Tijdelijke aanduiding voor dianummer 6"/>
          <p:cNvSpPr>
            <a:spLocks noGrp="1"/>
          </p:cNvSpPr>
          <p:nvPr>
            <p:ph type="sldNum" sz="quarter" idx="12"/>
          </p:nvPr>
        </p:nvSpPr>
        <p:spPr/>
        <p:txBody>
          <a:bodyPr/>
          <a:lstStyle>
            <a:lvl1pPr>
              <a:defRPr/>
            </a:lvl1pPr>
          </a:lstStyle>
          <a:p>
            <a:fld id="{11DA4C44-0CDE-40A1-AE1F-15E044730D1B}"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r>
              <a:rPr lang="nl-NL" smtClean="0"/>
              <a:t>AOC de Groene Welle</a:t>
            </a:r>
            <a:endParaRPr lang="nl-NL"/>
          </a:p>
        </p:txBody>
      </p:sp>
      <p:sp>
        <p:nvSpPr>
          <p:cNvPr id="7" name="Tijdelijke aanduiding voor dianummer 6"/>
          <p:cNvSpPr>
            <a:spLocks noGrp="1"/>
          </p:cNvSpPr>
          <p:nvPr>
            <p:ph type="sldNum" sz="quarter" idx="12"/>
          </p:nvPr>
        </p:nvSpPr>
        <p:spPr/>
        <p:txBody>
          <a:bodyPr/>
          <a:lstStyle>
            <a:lvl1pPr>
              <a:defRPr/>
            </a:lvl1pPr>
          </a:lstStyle>
          <a:p>
            <a:fld id="{59DA5590-46D7-4D31-931C-F4D4A7589682}"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nl-NL" smtClean="0"/>
              <a:t>AOC de Groene Welle</a:t>
            </a:r>
            <a:endParaRPr 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8E1334D-884B-40F6-81FF-9B813249D0C1}"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14400" y="228600"/>
            <a:ext cx="6934200" cy="609600"/>
          </a:xfrm>
        </p:spPr>
        <p:txBody>
          <a:bodyPr/>
          <a:lstStyle/>
          <a:p>
            <a:r>
              <a:rPr lang="nl-NL" sz="3600">
                <a:latin typeface="Arial" charset="0"/>
              </a:rPr>
              <a:t>onthoornen van kalveren</a:t>
            </a:r>
            <a:br>
              <a:rPr lang="nl-NL" sz="3600">
                <a:latin typeface="Arial" charset="0"/>
              </a:rPr>
            </a:br>
            <a:r>
              <a:rPr lang="nl-NL" sz="3600">
                <a:latin typeface="Arial" charset="0"/>
              </a:rPr>
              <a:t>wat en waarom?</a:t>
            </a:r>
          </a:p>
        </p:txBody>
      </p:sp>
      <p:sp>
        <p:nvSpPr>
          <p:cNvPr id="2051" name="Rectangle 3"/>
          <p:cNvSpPr>
            <a:spLocks noGrp="1" noChangeArrowheads="1"/>
          </p:cNvSpPr>
          <p:nvPr>
            <p:ph type="body" sz="half" idx="1"/>
          </p:nvPr>
        </p:nvSpPr>
        <p:spPr>
          <a:xfrm>
            <a:off x="304800" y="2133600"/>
            <a:ext cx="8299648" cy="3095600"/>
          </a:xfrm>
        </p:spPr>
        <p:txBody>
          <a:bodyPr/>
          <a:lstStyle/>
          <a:p>
            <a:r>
              <a:rPr lang="nl-NL" sz="2800" dirty="0" smtClean="0">
                <a:latin typeface="Arial" charset="0"/>
              </a:rPr>
              <a:t>Wie heeft wel eens meegemaakt dat er kalveren onthoornd werden? </a:t>
            </a:r>
          </a:p>
          <a:p>
            <a:r>
              <a:rPr lang="nl-NL" sz="2800" dirty="0" smtClean="0">
                <a:latin typeface="Arial" charset="0"/>
              </a:rPr>
              <a:t>Vanuit het veehouderij bedrijf? Vanuit de </a:t>
            </a:r>
            <a:r>
              <a:rPr lang="nl-NL" sz="2800" dirty="0" err="1" smtClean="0">
                <a:latin typeface="Arial" charset="0"/>
              </a:rPr>
              <a:t>dap</a:t>
            </a:r>
            <a:r>
              <a:rPr lang="nl-NL" sz="2800" dirty="0" smtClean="0">
                <a:latin typeface="Arial" charset="0"/>
              </a:rPr>
              <a:t>?</a:t>
            </a:r>
          </a:p>
          <a:p>
            <a:r>
              <a:rPr lang="nl-NL" sz="2800" dirty="0" smtClean="0">
                <a:latin typeface="Arial" charset="0"/>
              </a:rPr>
              <a:t>Mooi voorbeeld van algehele narcose en plaatselijke verdoving.</a:t>
            </a:r>
          </a:p>
          <a:p>
            <a:r>
              <a:rPr lang="nl-NL" sz="2800" dirty="0" smtClean="0">
                <a:latin typeface="Arial" charset="0"/>
              </a:rPr>
              <a:t>Wat gebeurt er dan precies?</a:t>
            </a:r>
            <a:endParaRPr lang="nl-NL" sz="2800" dirty="0">
              <a:latin typeface="Arial" charset="0"/>
            </a:endParaRPr>
          </a:p>
        </p:txBody>
      </p:sp>
      <p:sp>
        <p:nvSpPr>
          <p:cNvPr id="7" name="Tijdelijke aanduiding voor dianummer 6"/>
          <p:cNvSpPr>
            <a:spLocks noGrp="1"/>
          </p:cNvSpPr>
          <p:nvPr>
            <p:ph type="sldNum" sz="quarter" idx="12"/>
          </p:nvPr>
        </p:nvSpPr>
        <p:spPr/>
        <p:txBody>
          <a:bodyPr/>
          <a:lstStyle/>
          <a:p>
            <a:fld id="{BBE1DE7C-9FFF-41DC-BDD5-9DB1B4E958AC}" type="slidenum">
              <a:rPr lang="nl-NL" smtClean="0"/>
              <a:pPr/>
              <a:t>1</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1">
                                            <p:txEl>
                                              <p:pRg st="3" end="3"/>
                                            </p:txEl>
                                          </p:spTgt>
                                        </p:tgtEl>
                                        <p:attrNameLst>
                                          <p:attrName>style.visibility</p:attrName>
                                        </p:attrNameLst>
                                      </p:cBhvr>
                                      <p:to>
                                        <p:strVal val="visible"/>
                                      </p:to>
                                    </p:set>
                                    <p:anim calcmode="lin" valueType="num">
                                      <p:cBhvr additive="base">
                                        <p:cTn id="25" dur="500" fill="hold"/>
                                        <p:tgtEl>
                                          <p:spTgt spid="20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228600"/>
            <a:ext cx="6934200" cy="609600"/>
          </a:xfrm>
        </p:spPr>
        <p:txBody>
          <a:bodyPr/>
          <a:lstStyle/>
          <a:p>
            <a:r>
              <a:rPr lang="nl-NL" sz="3600">
                <a:latin typeface="Arial" charset="0"/>
              </a:rPr>
              <a:t>onthoornen van kalveren</a:t>
            </a:r>
            <a:br>
              <a:rPr lang="nl-NL" sz="3600">
                <a:latin typeface="Arial" charset="0"/>
              </a:rPr>
            </a:br>
            <a:r>
              <a:rPr lang="nl-NL" sz="3600">
                <a:latin typeface="Arial" charset="0"/>
              </a:rPr>
              <a:t>voorbereiding</a:t>
            </a:r>
          </a:p>
        </p:txBody>
      </p:sp>
      <p:sp>
        <p:nvSpPr>
          <p:cNvPr id="13315" name="Rectangle 3"/>
          <p:cNvSpPr>
            <a:spLocks noGrp="1" noChangeArrowheads="1"/>
          </p:cNvSpPr>
          <p:nvPr>
            <p:ph type="body" sz="half" idx="1"/>
          </p:nvPr>
        </p:nvSpPr>
        <p:spPr>
          <a:xfrm>
            <a:off x="685800" y="1828800"/>
            <a:ext cx="3276600" cy="3429000"/>
          </a:xfrm>
        </p:spPr>
        <p:txBody>
          <a:bodyPr/>
          <a:lstStyle/>
          <a:p>
            <a:pPr>
              <a:lnSpc>
                <a:spcPct val="150000"/>
              </a:lnSpc>
            </a:pPr>
            <a:r>
              <a:rPr lang="nl-NL" sz="2800">
                <a:latin typeface="Arial" charset="0"/>
              </a:rPr>
              <a:t>Vaak een kruintje op de te branden plek</a:t>
            </a:r>
          </a:p>
          <a:p>
            <a:pPr>
              <a:lnSpc>
                <a:spcPct val="150000"/>
              </a:lnSpc>
            </a:pPr>
            <a:endParaRPr lang="nl-NL" sz="2800">
              <a:latin typeface="Arial" charset="0"/>
            </a:endParaRPr>
          </a:p>
        </p:txBody>
      </p:sp>
      <p:pic>
        <p:nvPicPr>
          <p:cNvPr id="13316" name="Picture 4"/>
          <p:cNvPicPr>
            <a:picLocks noGrp="1" noChangeAspect="1" noChangeArrowheads="1"/>
          </p:cNvPicPr>
          <p:nvPr>
            <p:ph type="clipArt" sz="half" idx="2"/>
          </p:nvPr>
        </p:nvPicPr>
        <p:blipFill>
          <a:blip r:embed="rId3" cstate="screen"/>
          <a:srcRect/>
          <a:stretch>
            <a:fillRect/>
          </a:stretch>
        </p:blipFill>
        <p:spPr>
          <a:xfrm>
            <a:off x="4648200" y="1371600"/>
            <a:ext cx="4343400" cy="4191000"/>
          </a:xfrm>
        </p:spPr>
      </p:pic>
      <p:sp>
        <p:nvSpPr>
          <p:cNvPr id="7" name="Tijdelijke aanduiding voor dianummer 6"/>
          <p:cNvSpPr>
            <a:spLocks noGrp="1"/>
          </p:cNvSpPr>
          <p:nvPr>
            <p:ph type="sldNum" sz="quarter" idx="12"/>
          </p:nvPr>
        </p:nvSpPr>
        <p:spPr/>
        <p:txBody>
          <a:bodyPr/>
          <a:lstStyle/>
          <a:p>
            <a:fld id="{BBE1DE7C-9FFF-41DC-BDD5-9DB1B4E958AC}" type="slidenum">
              <a:rPr lang="nl-NL" smtClean="0"/>
              <a:pPr/>
              <a:t>10</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descr="locaal1"/>
          <p:cNvPicPr>
            <a:picLocks noGrp="1" noChangeAspect="1" noChangeArrowheads="1"/>
          </p:cNvPicPr>
          <p:nvPr>
            <p:ph type="clipArt" sz="half" idx="2"/>
          </p:nvPr>
        </p:nvPicPr>
        <p:blipFill>
          <a:blip r:embed="rId2" cstate="screen"/>
          <a:srcRect/>
          <a:stretch>
            <a:fillRect/>
          </a:stretch>
        </p:blipFill>
        <p:spPr>
          <a:xfrm>
            <a:off x="457200" y="361950"/>
            <a:ext cx="8305800" cy="6226175"/>
          </a:xfrm>
          <a:noFill/>
          <a:ln/>
        </p:spPr>
      </p:pic>
      <p:sp>
        <p:nvSpPr>
          <p:cNvPr id="5" name="Tijdelijke aanduiding voor dianummer 4"/>
          <p:cNvSpPr>
            <a:spLocks noGrp="1"/>
          </p:cNvSpPr>
          <p:nvPr>
            <p:ph type="sldNum" sz="quarter" idx="12"/>
          </p:nvPr>
        </p:nvSpPr>
        <p:spPr/>
        <p:txBody>
          <a:bodyPr/>
          <a:lstStyle/>
          <a:p>
            <a:fld id="{BBE1DE7C-9FFF-41DC-BDD5-9DB1B4E958AC}" type="slidenum">
              <a:rPr lang="nl-NL" smtClean="0"/>
              <a:pPr/>
              <a:t>11</a:t>
            </a:fld>
            <a:endParaRPr lang="nl-NL"/>
          </a:p>
        </p:txBody>
      </p:sp>
      <p:sp>
        <p:nvSpPr>
          <p:cNvPr id="6" name="Tijdelijke aanduiding voor voettekst 5"/>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locaal31"/>
          <p:cNvPicPr>
            <a:picLocks noChangeAspect="1" noChangeArrowheads="1"/>
          </p:cNvPicPr>
          <p:nvPr/>
        </p:nvPicPr>
        <p:blipFill>
          <a:blip r:embed="rId2" cstate="screen"/>
          <a:srcRect/>
          <a:stretch>
            <a:fillRect/>
          </a:stretch>
        </p:blipFill>
        <p:spPr bwMode="auto">
          <a:xfrm>
            <a:off x="685800" y="381000"/>
            <a:ext cx="8085138" cy="6069013"/>
          </a:xfrm>
          <a:prstGeom prst="rect">
            <a:avLst/>
          </a:prstGeom>
          <a:noFill/>
        </p:spPr>
      </p:pic>
      <p:sp>
        <p:nvSpPr>
          <p:cNvPr id="5" name="Tijdelijke aanduiding voor dianummer 4"/>
          <p:cNvSpPr>
            <a:spLocks noGrp="1"/>
          </p:cNvSpPr>
          <p:nvPr>
            <p:ph type="sldNum" sz="quarter" idx="12"/>
          </p:nvPr>
        </p:nvSpPr>
        <p:spPr/>
        <p:txBody>
          <a:bodyPr/>
          <a:lstStyle/>
          <a:p>
            <a:fld id="{809C057C-A472-4966-8839-9710EB0CFCCD}" type="slidenum">
              <a:rPr lang="nl-NL" smtClean="0"/>
              <a:pPr/>
              <a:t>12</a:t>
            </a:fld>
            <a:endParaRPr lang="nl-NL"/>
          </a:p>
        </p:txBody>
      </p:sp>
      <p:sp>
        <p:nvSpPr>
          <p:cNvPr id="6" name="Tijdelijke aanduiding voor voettekst 5"/>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228600"/>
            <a:ext cx="6934200" cy="609600"/>
          </a:xfrm>
        </p:spPr>
        <p:txBody>
          <a:bodyPr/>
          <a:lstStyle/>
          <a:p>
            <a:r>
              <a:rPr lang="nl-NL" sz="3600" dirty="0" err="1">
                <a:latin typeface="Arial" charset="0"/>
              </a:rPr>
              <a:t>onthoornen</a:t>
            </a:r>
            <a:r>
              <a:rPr lang="nl-NL" sz="3600" dirty="0">
                <a:latin typeface="Arial" charset="0"/>
              </a:rPr>
              <a:t> van </a:t>
            </a:r>
            <a:r>
              <a:rPr lang="nl-NL" sz="3600" dirty="0" smtClean="0">
                <a:latin typeface="Arial" charset="0"/>
              </a:rPr>
              <a:t>kalveren branden </a:t>
            </a:r>
            <a:r>
              <a:rPr lang="nl-NL" sz="3600" dirty="0">
                <a:latin typeface="Arial" charset="0"/>
              </a:rPr>
              <a:t>en sprayen</a:t>
            </a:r>
          </a:p>
        </p:txBody>
      </p:sp>
      <p:sp>
        <p:nvSpPr>
          <p:cNvPr id="5123" name="Rectangle 3"/>
          <p:cNvSpPr>
            <a:spLocks noGrp="1" noChangeArrowheads="1"/>
          </p:cNvSpPr>
          <p:nvPr>
            <p:ph type="body" sz="half" idx="1"/>
          </p:nvPr>
        </p:nvSpPr>
        <p:spPr>
          <a:xfrm>
            <a:off x="685800" y="1828800"/>
            <a:ext cx="3810000" cy="3886200"/>
          </a:xfrm>
        </p:spPr>
        <p:txBody>
          <a:bodyPr/>
          <a:lstStyle/>
          <a:p>
            <a:r>
              <a:rPr lang="nl-NL" sz="2800">
                <a:latin typeface="Arial" charset="0"/>
              </a:rPr>
              <a:t>Branden mag veehouder zelf doen</a:t>
            </a:r>
          </a:p>
          <a:p>
            <a:r>
              <a:rPr lang="nl-NL" sz="2800">
                <a:latin typeface="Arial" charset="0"/>
              </a:rPr>
              <a:t>Ronddraaien brander vanuit de pols</a:t>
            </a:r>
          </a:p>
          <a:p>
            <a:r>
              <a:rPr lang="nl-NL" sz="2800">
                <a:latin typeface="Arial" charset="0"/>
              </a:rPr>
              <a:t>Tot op schedel</a:t>
            </a:r>
          </a:p>
          <a:p>
            <a:r>
              <a:rPr lang="nl-NL" sz="2800">
                <a:latin typeface="Arial" charset="0"/>
              </a:rPr>
              <a:t>Uit scheppen van rondje huid</a:t>
            </a:r>
          </a:p>
          <a:p>
            <a:endParaRPr lang="nl-NL" sz="2800">
              <a:latin typeface="Arial" charset="0"/>
            </a:endParaRPr>
          </a:p>
        </p:txBody>
      </p:sp>
      <p:pic>
        <p:nvPicPr>
          <p:cNvPr id="5124" name="Picture 4"/>
          <p:cNvPicPr>
            <a:picLocks noGrp="1" noChangeAspect="1" noChangeArrowheads="1"/>
          </p:cNvPicPr>
          <p:nvPr>
            <p:ph type="clipArt" sz="half" idx="2"/>
          </p:nvPr>
        </p:nvPicPr>
        <p:blipFill>
          <a:blip r:embed="rId3" cstate="screen"/>
          <a:srcRect/>
          <a:stretch>
            <a:fillRect/>
          </a:stretch>
        </p:blipFill>
        <p:spPr>
          <a:xfrm>
            <a:off x="4495800" y="1828800"/>
            <a:ext cx="4343400" cy="3962400"/>
          </a:xfrm>
        </p:spPr>
      </p:pic>
      <p:sp>
        <p:nvSpPr>
          <p:cNvPr id="7" name="Tijdelijke aanduiding voor dianummer 6"/>
          <p:cNvSpPr>
            <a:spLocks noGrp="1"/>
          </p:cNvSpPr>
          <p:nvPr>
            <p:ph type="sldNum" sz="quarter" idx="12"/>
          </p:nvPr>
        </p:nvSpPr>
        <p:spPr/>
        <p:txBody>
          <a:bodyPr/>
          <a:lstStyle/>
          <a:p>
            <a:fld id="{BBE1DE7C-9FFF-41DC-BDD5-9DB1B4E958AC}" type="slidenum">
              <a:rPr lang="nl-NL" smtClean="0"/>
              <a:pPr/>
              <a:t>13</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228600"/>
            <a:ext cx="6934200" cy="609600"/>
          </a:xfrm>
        </p:spPr>
        <p:txBody>
          <a:bodyPr/>
          <a:lstStyle/>
          <a:p>
            <a:r>
              <a:rPr lang="nl-NL" sz="3600" dirty="0" err="1">
                <a:latin typeface="Arial" charset="0"/>
              </a:rPr>
              <a:t>onthoornen</a:t>
            </a:r>
            <a:r>
              <a:rPr lang="nl-NL" sz="3600" dirty="0">
                <a:latin typeface="Arial" charset="0"/>
              </a:rPr>
              <a:t> van </a:t>
            </a:r>
            <a:r>
              <a:rPr lang="nl-NL" sz="3600" dirty="0" smtClean="0">
                <a:latin typeface="Arial" charset="0"/>
              </a:rPr>
              <a:t>kalveren branden </a:t>
            </a:r>
            <a:r>
              <a:rPr lang="nl-NL" sz="3600" dirty="0">
                <a:latin typeface="Arial" charset="0"/>
              </a:rPr>
              <a:t>en sprayen</a:t>
            </a:r>
          </a:p>
        </p:txBody>
      </p:sp>
      <p:sp>
        <p:nvSpPr>
          <p:cNvPr id="30723" name="Rectangle 3"/>
          <p:cNvSpPr>
            <a:spLocks noGrp="1" noChangeArrowheads="1"/>
          </p:cNvSpPr>
          <p:nvPr>
            <p:ph type="body" sz="half" idx="1"/>
          </p:nvPr>
        </p:nvSpPr>
        <p:spPr>
          <a:xfrm>
            <a:off x="685800" y="1828800"/>
            <a:ext cx="2590800" cy="3886200"/>
          </a:xfrm>
        </p:spPr>
        <p:txBody>
          <a:bodyPr/>
          <a:lstStyle/>
          <a:p>
            <a:r>
              <a:rPr lang="nl-NL" sz="2800">
                <a:latin typeface="Arial" charset="0"/>
              </a:rPr>
              <a:t>Brander moet goed heet zijn:</a:t>
            </a:r>
          </a:p>
          <a:p>
            <a:r>
              <a:rPr lang="nl-NL" sz="2800">
                <a:latin typeface="Arial" charset="0"/>
              </a:rPr>
              <a:t>Dicht-schroeien</a:t>
            </a:r>
          </a:p>
          <a:p>
            <a:r>
              <a:rPr lang="nl-NL" sz="2800">
                <a:latin typeface="Arial" charset="0"/>
              </a:rPr>
              <a:t>ontsmetting</a:t>
            </a:r>
          </a:p>
          <a:p>
            <a:endParaRPr lang="nl-NL" sz="2800">
              <a:latin typeface="Arial" charset="0"/>
            </a:endParaRPr>
          </a:p>
        </p:txBody>
      </p:sp>
      <p:pic>
        <p:nvPicPr>
          <p:cNvPr id="30726" name="Picture 6"/>
          <p:cNvPicPr>
            <a:picLocks noGrp="1" noChangeAspect="1" noChangeArrowheads="1"/>
          </p:cNvPicPr>
          <p:nvPr>
            <p:ph type="clipArt" sz="half" idx="2"/>
          </p:nvPr>
        </p:nvPicPr>
        <p:blipFill>
          <a:blip r:embed="rId3" cstate="screen"/>
          <a:srcRect/>
          <a:stretch>
            <a:fillRect/>
          </a:stretch>
        </p:blipFill>
        <p:spPr>
          <a:xfrm>
            <a:off x="3505200" y="1219200"/>
            <a:ext cx="5410200" cy="5100638"/>
          </a:xfrm>
          <a:noFill/>
          <a:ln/>
        </p:spPr>
      </p:pic>
      <p:sp>
        <p:nvSpPr>
          <p:cNvPr id="7" name="Tijdelijke aanduiding voor dianummer 6"/>
          <p:cNvSpPr>
            <a:spLocks noGrp="1"/>
          </p:cNvSpPr>
          <p:nvPr>
            <p:ph type="sldNum" sz="quarter" idx="12"/>
          </p:nvPr>
        </p:nvSpPr>
        <p:spPr/>
        <p:txBody>
          <a:bodyPr/>
          <a:lstStyle/>
          <a:p>
            <a:fld id="{BBE1DE7C-9FFF-41DC-BDD5-9DB1B4E958AC}" type="slidenum">
              <a:rPr lang="nl-NL" smtClean="0"/>
              <a:pPr/>
              <a:t>14</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228600"/>
            <a:ext cx="6934200" cy="609600"/>
          </a:xfrm>
        </p:spPr>
        <p:txBody>
          <a:bodyPr/>
          <a:lstStyle/>
          <a:p>
            <a:r>
              <a:rPr lang="nl-NL" sz="3600" dirty="0" err="1">
                <a:latin typeface="Arial" charset="0"/>
              </a:rPr>
              <a:t>onthoornen</a:t>
            </a:r>
            <a:r>
              <a:rPr lang="nl-NL" sz="3600" dirty="0">
                <a:latin typeface="Arial" charset="0"/>
              </a:rPr>
              <a:t> van </a:t>
            </a:r>
            <a:r>
              <a:rPr lang="nl-NL" sz="3600" dirty="0" smtClean="0">
                <a:latin typeface="Arial" charset="0"/>
              </a:rPr>
              <a:t>kalveren branden </a:t>
            </a:r>
            <a:r>
              <a:rPr lang="nl-NL" sz="3600" dirty="0">
                <a:latin typeface="Arial" charset="0"/>
              </a:rPr>
              <a:t>en sprayen</a:t>
            </a:r>
          </a:p>
        </p:txBody>
      </p:sp>
      <p:sp>
        <p:nvSpPr>
          <p:cNvPr id="15363" name="Rectangle 3"/>
          <p:cNvSpPr>
            <a:spLocks noGrp="1" noChangeArrowheads="1"/>
          </p:cNvSpPr>
          <p:nvPr>
            <p:ph type="body" sz="half" idx="1"/>
          </p:nvPr>
        </p:nvSpPr>
        <p:spPr>
          <a:xfrm>
            <a:off x="685800" y="1752600"/>
            <a:ext cx="3810000" cy="4038600"/>
          </a:xfrm>
        </p:spPr>
        <p:txBody>
          <a:bodyPr/>
          <a:lstStyle/>
          <a:p>
            <a:r>
              <a:rPr lang="nl-NL" sz="2800" dirty="0">
                <a:latin typeface="Arial" charset="0"/>
              </a:rPr>
              <a:t>Sprayen met </a:t>
            </a:r>
            <a:r>
              <a:rPr lang="nl-NL" sz="2800" dirty="0" smtClean="0">
                <a:latin typeface="Arial" charset="0"/>
              </a:rPr>
              <a:t>		</a:t>
            </a:r>
            <a:r>
              <a:rPr lang="nl-NL" sz="2800" dirty="0" err="1" smtClean="0">
                <a:latin typeface="Arial" charset="0"/>
              </a:rPr>
              <a:t>ctc</a:t>
            </a:r>
            <a:r>
              <a:rPr lang="nl-NL" sz="2800" dirty="0" smtClean="0">
                <a:latin typeface="Arial" charset="0"/>
              </a:rPr>
              <a:t> </a:t>
            </a:r>
            <a:r>
              <a:rPr lang="nl-NL" sz="2800" dirty="0">
                <a:latin typeface="Arial" charset="0"/>
              </a:rPr>
              <a:t>- 	</a:t>
            </a:r>
            <a:r>
              <a:rPr lang="nl-NL" sz="2800" dirty="0" smtClean="0">
                <a:latin typeface="Arial" charset="0"/>
              </a:rPr>
              <a:t>spray</a:t>
            </a:r>
          </a:p>
          <a:p>
            <a:r>
              <a:rPr lang="nl-NL" sz="2800" u="sng" dirty="0" smtClean="0">
                <a:latin typeface="Arial" charset="0"/>
              </a:rPr>
              <a:t>c</a:t>
            </a:r>
            <a:r>
              <a:rPr lang="nl-NL" sz="2800" dirty="0" smtClean="0">
                <a:latin typeface="Arial" charset="0"/>
              </a:rPr>
              <a:t>hloor</a:t>
            </a:r>
            <a:r>
              <a:rPr lang="nl-NL" sz="2800" u="sng" dirty="0" smtClean="0">
                <a:latin typeface="Arial" charset="0"/>
              </a:rPr>
              <a:t>t</a:t>
            </a:r>
            <a:r>
              <a:rPr lang="nl-NL" sz="2800" dirty="0" smtClean="0">
                <a:latin typeface="Arial" charset="0"/>
              </a:rPr>
              <a:t>etra</a:t>
            </a:r>
            <a:r>
              <a:rPr lang="nl-NL" sz="2800" u="sng" dirty="0" smtClean="0">
                <a:latin typeface="Arial" charset="0"/>
              </a:rPr>
              <a:t>c</a:t>
            </a:r>
            <a:r>
              <a:rPr lang="nl-NL" sz="2800" dirty="0" smtClean="0">
                <a:latin typeface="Arial" charset="0"/>
              </a:rPr>
              <a:t>ycline</a:t>
            </a:r>
            <a:endParaRPr lang="nl-NL" sz="2800" dirty="0">
              <a:latin typeface="Arial" charset="0"/>
            </a:endParaRPr>
          </a:p>
          <a:p>
            <a:r>
              <a:rPr lang="nl-NL" sz="2800" dirty="0">
                <a:latin typeface="Arial" charset="0"/>
              </a:rPr>
              <a:t>2x een dunne laag</a:t>
            </a:r>
          </a:p>
          <a:p>
            <a:r>
              <a:rPr lang="nl-NL" sz="2800" dirty="0">
                <a:latin typeface="Arial" charset="0"/>
              </a:rPr>
              <a:t>Tussendoor even laten drogen</a:t>
            </a:r>
          </a:p>
          <a:p>
            <a:r>
              <a:rPr lang="nl-NL" sz="2800" dirty="0">
                <a:latin typeface="Arial" charset="0"/>
              </a:rPr>
              <a:t>Niet op eigen huid sprayen</a:t>
            </a:r>
            <a:r>
              <a:rPr lang="nl-NL" sz="2800" dirty="0" smtClean="0">
                <a:latin typeface="Arial" charset="0"/>
              </a:rPr>
              <a:t>! (AB op vel </a:t>
            </a:r>
            <a:r>
              <a:rPr lang="nl-NL" sz="2800" dirty="0" smtClean="0">
                <a:latin typeface="Wingdings"/>
                <a:ea typeface="Wingdings"/>
                <a:cs typeface="Wingdings"/>
                <a:sym typeface="Wingdings"/>
              </a:rPr>
              <a:t></a:t>
            </a:r>
            <a:r>
              <a:rPr lang="nl-NL" sz="2800" dirty="0" smtClean="0">
                <a:latin typeface="Arial"/>
                <a:ea typeface="Wingdings"/>
                <a:cs typeface="Arial"/>
                <a:sym typeface="Wingdings"/>
              </a:rPr>
              <a:t>overgevoeligheid!)</a:t>
            </a:r>
            <a:endParaRPr lang="nl-NL" sz="2800" dirty="0">
              <a:latin typeface="Arial" charset="0"/>
            </a:endParaRPr>
          </a:p>
        </p:txBody>
      </p:sp>
      <p:pic>
        <p:nvPicPr>
          <p:cNvPr id="15364" name="Picture 4"/>
          <p:cNvPicPr>
            <a:picLocks noGrp="1" noChangeAspect="1" noChangeArrowheads="1"/>
          </p:cNvPicPr>
          <p:nvPr>
            <p:ph type="clipArt" sz="half" idx="2"/>
          </p:nvPr>
        </p:nvPicPr>
        <p:blipFill>
          <a:blip r:embed="rId3" cstate="screen"/>
          <a:srcRect/>
          <a:stretch>
            <a:fillRect/>
          </a:stretch>
        </p:blipFill>
        <p:spPr>
          <a:xfrm>
            <a:off x="4572000" y="1676400"/>
            <a:ext cx="4343400" cy="3886200"/>
          </a:xfrm>
        </p:spPr>
      </p:pic>
      <p:sp>
        <p:nvSpPr>
          <p:cNvPr id="7" name="Tijdelijke aanduiding voor dianummer 6"/>
          <p:cNvSpPr>
            <a:spLocks noGrp="1"/>
          </p:cNvSpPr>
          <p:nvPr>
            <p:ph type="sldNum" sz="quarter" idx="12"/>
          </p:nvPr>
        </p:nvSpPr>
        <p:spPr/>
        <p:txBody>
          <a:bodyPr/>
          <a:lstStyle/>
          <a:p>
            <a:fld id="{BBE1DE7C-9FFF-41DC-BDD5-9DB1B4E958AC}" type="slidenum">
              <a:rPr lang="nl-NL" smtClean="0"/>
              <a:pPr/>
              <a:t>15</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228600"/>
            <a:ext cx="6934200" cy="609600"/>
          </a:xfrm>
        </p:spPr>
        <p:txBody>
          <a:bodyPr/>
          <a:lstStyle/>
          <a:p>
            <a:r>
              <a:rPr lang="nl-NL" sz="3600">
                <a:latin typeface="Arial" charset="0"/>
              </a:rPr>
              <a:t>onthoornen van kalveren</a:t>
            </a:r>
            <a:br>
              <a:rPr lang="nl-NL" sz="3600">
                <a:latin typeface="Arial" charset="0"/>
              </a:rPr>
            </a:br>
            <a:r>
              <a:rPr lang="nl-NL" sz="3600">
                <a:latin typeface="Arial" charset="0"/>
              </a:rPr>
              <a:t>nazorg</a:t>
            </a:r>
          </a:p>
        </p:txBody>
      </p:sp>
      <p:sp>
        <p:nvSpPr>
          <p:cNvPr id="16387" name="Rectangle 3"/>
          <p:cNvSpPr>
            <a:spLocks noGrp="1" noChangeArrowheads="1"/>
          </p:cNvSpPr>
          <p:nvPr>
            <p:ph type="body" sz="half" idx="1"/>
          </p:nvPr>
        </p:nvSpPr>
        <p:spPr>
          <a:xfrm>
            <a:off x="533400" y="1752600"/>
            <a:ext cx="3810000" cy="4267200"/>
          </a:xfrm>
        </p:spPr>
        <p:txBody>
          <a:bodyPr/>
          <a:lstStyle/>
          <a:p>
            <a:pPr>
              <a:lnSpc>
                <a:spcPct val="120000"/>
              </a:lnSpc>
            </a:pPr>
            <a:r>
              <a:rPr lang="nl-NL" sz="2800">
                <a:latin typeface="Arial" charset="0"/>
              </a:rPr>
              <a:t>Controle op bijspeentjes</a:t>
            </a:r>
          </a:p>
          <a:p>
            <a:pPr>
              <a:lnSpc>
                <a:spcPct val="120000"/>
              </a:lnSpc>
            </a:pPr>
            <a:r>
              <a:rPr lang="nl-NL" sz="2800">
                <a:latin typeface="Arial" charset="0"/>
              </a:rPr>
              <a:t>Controle navel-</a:t>
            </a:r>
          </a:p>
          <a:p>
            <a:pPr>
              <a:lnSpc>
                <a:spcPct val="120000"/>
              </a:lnSpc>
              <a:buFontTx/>
              <a:buNone/>
            </a:pPr>
            <a:r>
              <a:rPr lang="nl-NL" sz="2800">
                <a:latin typeface="Arial" charset="0"/>
              </a:rPr>
              <a:t>	breuk / 			ontsteking</a:t>
            </a:r>
          </a:p>
          <a:p>
            <a:pPr>
              <a:lnSpc>
                <a:spcPct val="120000"/>
              </a:lnSpc>
            </a:pPr>
            <a:r>
              <a:rPr lang="nl-NL" sz="2800">
                <a:latin typeface="Arial" charset="0"/>
              </a:rPr>
              <a:t>Eventueel oormerken</a:t>
            </a:r>
          </a:p>
        </p:txBody>
      </p:sp>
      <p:pic>
        <p:nvPicPr>
          <p:cNvPr id="16388" name="Picture 4"/>
          <p:cNvPicPr>
            <a:picLocks noGrp="1" noChangeAspect="1" noChangeArrowheads="1"/>
          </p:cNvPicPr>
          <p:nvPr>
            <p:ph type="clipArt" sz="half" idx="2"/>
          </p:nvPr>
        </p:nvPicPr>
        <p:blipFill>
          <a:blip r:embed="rId3" cstate="screen"/>
          <a:srcRect/>
          <a:stretch>
            <a:fillRect/>
          </a:stretch>
        </p:blipFill>
        <p:spPr>
          <a:xfrm>
            <a:off x="4495800" y="1752600"/>
            <a:ext cx="4343400" cy="3581400"/>
          </a:xfrm>
        </p:spPr>
      </p:pic>
      <p:sp>
        <p:nvSpPr>
          <p:cNvPr id="7" name="Tijdelijke aanduiding voor dianummer 6"/>
          <p:cNvSpPr>
            <a:spLocks noGrp="1"/>
          </p:cNvSpPr>
          <p:nvPr>
            <p:ph type="sldNum" sz="quarter" idx="12"/>
          </p:nvPr>
        </p:nvSpPr>
        <p:spPr/>
        <p:txBody>
          <a:bodyPr/>
          <a:lstStyle/>
          <a:p>
            <a:fld id="{BBE1DE7C-9FFF-41DC-BDD5-9DB1B4E958AC}" type="slidenum">
              <a:rPr lang="nl-NL" smtClean="0"/>
              <a:pPr/>
              <a:t>16</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228600"/>
            <a:ext cx="6934200" cy="609600"/>
          </a:xfrm>
        </p:spPr>
        <p:txBody>
          <a:bodyPr/>
          <a:lstStyle/>
          <a:p>
            <a:r>
              <a:rPr lang="nl-NL" sz="3600">
                <a:latin typeface="Arial" charset="0"/>
              </a:rPr>
              <a:t>onthoornen van kalveren</a:t>
            </a:r>
            <a:br>
              <a:rPr lang="nl-NL" sz="3600">
                <a:latin typeface="Arial" charset="0"/>
              </a:rPr>
            </a:br>
            <a:r>
              <a:rPr lang="nl-NL" sz="3600">
                <a:latin typeface="Arial" charset="0"/>
              </a:rPr>
              <a:t>nazorg</a:t>
            </a:r>
          </a:p>
        </p:txBody>
      </p:sp>
      <p:sp>
        <p:nvSpPr>
          <p:cNvPr id="6147" name="Rectangle 3"/>
          <p:cNvSpPr>
            <a:spLocks noGrp="1" noChangeArrowheads="1"/>
          </p:cNvSpPr>
          <p:nvPr>
            <p:ph type="body" sz="half" idx="1"/>
          </p:nvPr>
        </p:nvSpPr>
        <p:spPr>
          <a:xfrm>
            <a:off x="457200" y="1676400"/>
            <a:ext cx="3886200" cy="4343400"/>
          </a:xfrm>
        </p:spPr>
        <p:txBody>
          <a:bodyPr/>
          <a:lstStyle/>
          <a:p>
            <a:pPr>
              <a:lnSpc>
                <a:spcPct val="180000"/>
              </a:lnSpc>
            </a:pPr>
            <a:r>
              <a:rPr lang="nl-NL" sz="2800">
                <a:latin typeface="Arial" charset="0"/>
              </a:rPr>
              <a:t>Borst-buik ligging</a:t>
            </a:r>
          </a:p>
          <a:p>
            <a:pPr>
              <a:lnSpc>
                <a:spcPct val="180000"/>
              </a:lnSpc>
            </a:pPr>
            <a:r>
              <a:rPr lang="nl-NL" sz="2800">
                <a:latin typeface="Arial" charset="0"/>
              </a:rPr>
              <a:t>Ademhaling vrij</a:t>
            </a:r>
          </a:p>
          <a:p>
            <a:pPr>
              <a:lnSpc>
                <a:spcPct val="180000"/>
              </a:lnSpc>
            </a:pPr>
            <a:r>
              <a:rPr lang="nl-NL" sz="2800">
                <a:latin typeface="Arial" charset="0"/>
              </a:rPr>
              <a:t>Controle op bijkomen</a:t>
            </a:r>
          </a:p>
          <a:p>
            <a:pPr>
              <a:lnSpc>
                <a:spcPct val="180000"/>
              </a:lnSpc>
            </a:pPr>
            <a:endParaRPr lang="nl-NL" sz="2800">
              <a:latin typeface="Arial" charset="0"/>
            </a:endParaRPr>
          </a:p>
        </p:txBody>
      </p:sp>
      <p:pic>
        <p:nvPicPr>
          <p:cNvPr id="6148" name="Picture 4"/>
          <p:cNvPicPr>
            <a:picLocks noGrp="1" noChangeAspect="1" noChangeArrowheads="1"/>
          </p:cNvPicPr>
          <p:nvPr>
            <p:ph type="clipArt" sz="half" idx="2"/>
          </p:nvPr>
        </p:nvPicPr>
        <p:blipFill>
          <a:blip r:embed="rId3" cstate="screen"/>
          <a:srcRect/>
          <a:stretch>
            <a:fillRect/>
          </a:stretch>
        </p:blipFill>
        <p:spPr>
          <a:xfrm>
            <a:off x="4572000" y="1752600"/>
            <a:ext cx="4343400" cy="3810000"/>
          </a:xfrm>
        </p:spPr>
      </p:pic>
      <p:sp>
        <p:nvSpPr>
          <p:cNvPr id="7" name="Tijdelijke aanduiding voor dianummer 6"/>
          <p:cNvSpPr>
            <a:spLocks noGrp="1"/>
          </p:cNvSpPr>
          <p:nvPr>
            <p:ph type="sldNum" sz="quarter" idx="12"/>
          </p:nvPr>
        </p:nvSpPr>
        <p:spPr/>
        <p:txBody>
          <a:bodyPr/>
          <a:lstStyle/>
          <a:p>
            <a:fld id="{BBE1DE7C-9FFF-41DC-BDD5-9DB1B4E958AC}" type="slidenum">
              <a:rPr lang="nl-NL" smtClean="0"/>
              <a:pPr/>
              <a:t>17</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228600"/>
            <a:ext cx="6934200" cy="609600"/>
          </a:xfrm>
        </p:spPr>
        <p:txBody>
          <a:bodyPr/>
          <a:lstStyle/>
          <a:p>
            <a:r>
              <a:rPr lang="nl-NL" sz="3600">
                <a:latin typeface="Arial" charset="0"/>
              </a:rPr>
              <a:t>onthoornen van kalveren</a:t>
            </a:r>
            <a:br>
              <a:rPr lang="nl-NL" sz="3600">
                <a:latin typeface="Arial" charset="0"/>
              </a:rPr>
            </a:br>
            <a:r>
              <a:rPr lang="nl-NL" sz="3600">
                <a:latin typeface="Arial" charset="0"/>
              </a:rPr>
              <a:t>nazorg</a:t>
            </a:r>
          </a:p>
        </p:txBody>
      </p:sp>
      <p:sp>
        <p:nvSpPr>
          <p:cNvPr id="32771" name="Rectangle 3"/>
          <p:cNvSpPr>
            <a:spLocks noGrp="1" noChangeArrowheads="1"/>
          </p:cNvSpPr>
          <p:nvPr>
            <p:ph type="body" sz="half" idx="1"/>
          </p:nvPr>
        </p:nvSpPr>
        <p:spPr>
          <a:xfrm>
            <a:off x="457200" y="2057400"/>
            <a:ext cx="3505200" cy="3581400"/>
          </a:xfrm>
        </p:spPr>
        <p:txBody>
          <a:bodyPr/>
          <a:lstStyle/>
          <a:p>
            <a:pPr>
              <a:lnSpc>
                <a:spcPct val="230000"/>
              </a:lnSpc>
            </a:pPr>
            <a:r>
              <a:rPr lang="nl-NL" sz="2800">
                <a:latin typeface="Arial" charset="0"/>
              </a:rPr>
              <a:t>Na-bloedingen</a:t>
            </a:r>
          </a:p>
          <a:p>
            <a:pPr>
              <a:lnSpc>
                <a:spcPct val="230000"/>
              </a:lnSpc>
            </a:pPr>
            <a:r>
              <a:rPr lang="nl-NL" sz="2800">
                <a:latin typeface="Arial" charset="0"/>
              </a:rPr>
              <a:t>Ontstekingen</a:t>
            </a:r>
          </a:p>
          <a:p>
            <a:pPr>
              <a:lnSpc>
                <a:spcPct val="230000"/>
              </a:lnSpc>
            </a:pPr>
            <a:r>
              <a:rPr lang="nl-NL" sz="2800">
                <a:latin typeface="Arial" charset="0"/>
              </a:rPr>
              <a:t>Made in Holland!</a:t>
            </a:r>
          </a:p>
          <a:p>
            <a:pPr>
              <a:lnSpc>
                <a:spcPct val="230000"/>
              </a:lnSpc>
            </a:pPr>
            <a:endParaRPr lang="nl-NL" sz="2800">
              <a:latin typeface="Arial" charset="0"/>
            </a:endParaRPr>
          </a:p>
        </p:txBody>
      </p:sp>
      <p:pic>
        <p:nvPicPr>
          <p:cNvPr id="32772" name="Picture 4"/>
          <p:cNvPicPr>
            <a:picLocks noGrp="1" noChangeAspect="1" noChangeArrowheads="1"/>
          </p:cNvPicPr>
          <p:nvPr>
            <p:ph type="clipArt" sz="half" idx="2"/>
          </p:nvPr>
        </p:nvPicPr>
        <p:blipFill>
          <a:blip r:embed="rId3" cstate="screen"/>
          <a:srcRect/>
          <a:stretch>
            <a:fillRect/>
          </a:stretch>
        </p:blipFill>
        <p:spPr>
          <a:xfrm>
            <a:off x="4572000" y="1752600"/>
            <a:ext cx="4343400" cy="3810000"/>
          </a:xfrm>
        </p:spPr>
      </p:pic>
      <p:sp>
        <p:nvSpPr>
          <p:cNvPr id="7" name="Tijdelijke aanduiding voor dianummer 6"/>
          <p:cNvSpPr>
            <a:spLocks noGrp="1"/>
          </p:cNvSpPr>
          <p:nvPr>
            <p:ph type="sldNum" sz="quarter" idx="12"/>
          </p:nvPr>
        </p:nvSpPr>
        <p:spPr/>
        <p:txBody>
          <a:bodyPr/>
          <a:lstStyle/>
          <a:p>
            <a:fld id="{BBE1DE7C-9FFF-41DC-BDD5-9DB1B4E958AC}" type="slidenum">
              <a:rPr lang="nl-NL" smtClean="0"/>
              <a:pPr/>
              <a:t>18</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nl-NL" sz="3600">
                <a:latin typeface="Arial" charset="0"/>
              </a:rPr>
              <a:t>onthoornen van kalveren</a:t>
            </a:r>
            <a:br>
              <a:rPr lang="nl-NL" sz="3600">
                <a:latin typeface="Arial" charset="0"/>
              </a:rPr>
            </a:br>
            <a:r>
              <a:rPr lang="nl-NL" sz="3600">
                <a:latin typeface="Arial" charset="0"/>
              </a:rPr>
              <a:t>nazorg</a:t>
            </a:r>
          </a:p>
        </p:txBody>
      </p:sp>
      <p:pic>
        <p:nvPicPr>
          <p:cNvPr id="36867" name="Picture 3"/>
          <p:cNvPicPr>
            <a:picLocks noGrp="1" noChangeAspect="1" noChangeArrowheads="1"/>
          </p:cNvPicPr>
          <p:nvPr>
            <p:ph sz="half" idx="1"/>
          </p:nvPr>
        </p:nvPicPr>
        <p:blipFill>
          <a:blip r:embed="rId2" cstate="screen"/>
          <a:srcRect/>
          <a:stretch>
            <a:fillRect/>
          </a:stretch>
        </p:blipFill>
        <p:spPr>
          <a:xfrm>
            <a:off x="609600" y="1905000"/>
            <a:ext cx="3352800" cy="4495800"/>
          </a:xfrm>
        </p:spPr>
      </p:pic>
      <p:sp>
        <p:nvSpPr>
          <p:cNvPr id="36868" name="Rectangle 4"/>
          <p:cNvSpPr>
            <a:spLocks noGrp="1" noChangeArrowheads="1"/>
          </p:cNvSpPr>
          <p:nvPr>
            <p:ph type="body" sz="half" idx="2"/>
          </p:nvPr>
        </p:nvSpPr>
        <p:spPr/>
        <p:txBody>
          <a:bodyPr/>
          <a:lstStyle/>
          <a:p>
            <a:pPr>
              <a:buFontTx/>
              <a:buNone/>
            </a:pPr>
            <a:r>
              <a:rPr lang="nl-NL" sz="2800">
                <a:latin typeface="Arial" charset="0"/>
              </a:rPr>
              <a:t>Met </a:t>
            </a:r>
          </a:p>
          <a:p>
            <a:pPr>
              <a:buFontTx/>
              <a:buNone/>
            </a:pPr>
            <a:r>
              <a:rPr lang="nl-NL" sz="2800">
                <a:latin typeface="Arial" charset="0"/>
              </a:rPr>
              <a:t>logboek formulier </a:t>
            </a:r>
          </a:p>
          <a:p>
            <a:pPr>
              <a:buFontTx/>
              <a:buNone/>
            </a:pPr>
            <a:r>
              <a:rPr lang="nl-NL" sz="2800">
                <a:latin typeface="Arial" charset="0"/>
              </a:rPr>
              <a:t>laat je zien </a:t>
            </a:r>
          </a:p>
          <a:p>
            <a:pPr>
              <a:buFontTx/>
              <a:buNone/>
            </a:pPr>
            <a:r>
              <a:rPr lang="nl-NL" sz="2800">
                <a:latin typeface="Arial" charset="0"/>
              </a:rPr>
              <a:t>wat je op </a:t>
            </a:r>
          </a:p>
          <a:p>
            <a:pPr>
              <a:buFontTx/>
              <a:buNone/>
            </a:pPr>
            <a:r>
              <a:rPr lang="nl-NL" sz="2800">
                <a:latin typeface="Arial" charset="0"/>
              </a:rPr>
              <a:t>welke manier </a:t>
            </a:r>
          </a:p>
          <a:p>
            <a:pPr>
              <a:buFontTx/>
              <a:buNone/>
            </a:pPr>
            <a:r>
              <a:rPr lang="nl-NL" sz="2800">
                <a:latin typeface="Arial" charset="0"/>
              </a:rPr>
              <a:t>gedaan hebt</a:t>
            </a:r>
          </a:p>
          <a:p>
            <a:pPr>
              <a:buFontTx/>
              <a:buNone/>
            </a:pPr>
            <a:r>
              <a:rPr lang="nl-NL" sz="2800">
                <a:latin typeface="Arial" charset="0"/>
              </a:rPr>
              <a:t>(adviezen/naslag)</a:t>
            </a:r>
          </a:p>
          <a:p>
            <a:pPr>
              <a:buFontTx/>
              <a:buNone/>
            </a:pPr>
            <a:endParaRPr lang="nl-NL" sz="2800">
              <a:latin typeface="Arial" charset="0"/>
            </a:endParaRPr>
          </a:p>
          <a:p>
            <a:pPr>
              <a:buFontTx/>
              <a:buNone/>
            </a:pPr>
            <a:endParaRPr lang="nl-NL" sz="2800">
              <a:latin typeface="Arial" charset="0"/>
            </a:endParaRPr>
          </a:p>
        </p:txBody>
      </p:sp>
      <p:sp>
        <p:nvSpPr>
          <p:cNvPr id="7" name="Tijdelijke aanduiding voor dianummer 6"/>
          <p:cNvSpPr>
            <a:spLocks noGrp="1"/>
          </p:cNvSpPr>
          <p:nvPr>
            <p:ph type="sldNum" sz="quarter" idx="12"/>
          </p:nvPr>
        </p:nvSpPr>
        <p:spPr/>
        <p:txBody>
          <a:bodyPr/>
          <a:lstStyle/>
          <a:p>
            <a:fld id="{33B1846D-5CCD-4B51-9B74-4B436385D028}" type="slidenum">
              <a:rPr lang="nl-NL" smtClean="0"/>
              <a:pPr/>
              <a:t>19</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 fill="hold"/>
                                        <p:tgtEl>
                                          <p:spTgt spid="36868"/>
                                        </p:tgtEl>
                                        <p:attrNameLst>
                                          <p:attrName>ppt_x</p:attrName>
                                        </p:attrNameLst>
                                      </p:cBhvr>
                                      <p:tavLst>
                                        <p:tav tm="0">
                                          <p:val>
                                            <p:strVal val="0-#ppt_w/2"/>
                                          </p:val>
                                        </p:tav>
                                        <p:tav tm="100000">
                                          <p:val>
                                            <p:strVal val="#ppt_x"/>
                                          </p:val>
                                        </p:tav>
                                      </p:tavLst>
                                    </p:anim>
                                    <p:anim calcmode="lin" valueType="num">
                                      <p:cBhvr additive="base">
                                        <p:cTn id="8"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14400" y="228600"/>
            <a:ext cx="6934200" cy="609600"/>
          </a:xfrm>
        </p:spPr>
        <p:txBody>
          <a:bodyPr/>
          <a:lstStyle/>
          <a:p>
            <a:r>
              <a:rPr lang="nl-NL" sz="3600">
                <a:latin typeface="Arial" charset="0"/>
              </a:rPr>
              <a:t>onthoornen van kalveren</a:t>
            </a:r>
            <a:br>
              <a:rPr lang="nl-NL" sz="3600">
                <a:latin typeface="Arial" charset="0"/>
              </a:rPr>
            </a:br>
            <a:r>
              <a:rPr lang="nl-NL" sz="3600">
                <a:latin typeface="Arial" charset="0"/>
              </a:rPr>
              <a:t>wat en waarom?</a:t>
            </a:r>
          </a:p>
        </p:txBody>
      </p:sp>
      <p:sp>
        <p:nvSpPr>
          <p:cNvPr id="2051" name="Rectangle 3"/>
          <p:cNvSpPr>
            <a:spLocks noGrp="1" noChangeArrowheads="1"/>
          </p:cNvSpPr>
          <p:nvPr>
            <p:ph type="body" sz="half" idx="1"/>
          </p:nvPr>
        </p:nvSpPr>
        <p:spPr>
          <a:xfrm>
            <a:off x="304800" y="2133600"/>
            <a:ext cx="4051176" cy="3095600"/>
          </a:xfrm>
        </p:spPr>
        <p:txBody>
          <a:bodyPr/>
          <a:lstStyle/>
          <a:p>
            <a:r>
              <a:rPr lang="nl-NL" sz="2800" dirty="0" smtClean="0">
                <a:latin typeface="Arial" charset="0"/>
              </a:rPr>
              <a:t>Waarom willen de veehouders niet dat de koeien straks horens hebben?</a:t>
            </a:r>
          </a:p>
          <a:p>
            <a:r>
              <a:rPr lang="nl-NL" sz="2800" dirty="0" smtClean="0">
                <a:latin typeface="Arial" charset="0"/>
              </a:rPr>
              <a:t>Ken je het zelfsluitend </a:t>
            </a:r>
            <a:r>
              <a:rPr lang="nl-NL" sz="2800" dirty="0" err="1" smtClean="0">
                <a:latin typeface="Arial" charset="0"/>
              </a:rPr>
              <a:t>voerhek</a:t>
            </a:r>
            <a:r>
              <a:rPr lang="nl-NL" sz="2800" dirty="0" smtClean="0">
                <a:latin typeface="Arial" charset="0"/>
              </a:rPr>
              <a:t> van koeien in een ligboxen stal? </a:t>
            </a:r>
            <a:endParaRPr lang="nl-NL" sz="2800" dirty="0">
              <a:latin typeface="Arial" charset="0"/>
            </a:endParaRPr>
          </a:p>
        </p:txBody>
      </p:sp>
      <p:sp>
        <p:nvSpPr>
          <p:cNvPr id="7" name="Tijdelijke aanduiding voor dianummer 6"/>
          <p:cNvSpPr>
            <a:spLocks noGrp="1"/>
          </p:cNvSpPr>
          <p:nvPr>
            <p:ph type="sldNum" sz="quarter" idx="12"/>
          </p:nvPr>
        </p:nvSpPr>
        <p:spPr/>
        <p:txBody>
          <a:bodyPr/>
          <a:lstStyle/>
          <a:p>
            <a:fld id="{BBE1DE7C-9FFF-41DC-BDD5-9DB1B4E958AC}" type="slidenum">
              <a:rPr lang="nl-NL" smtClean="0"/>
              <a:pPr/>
              <a:t>2</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pic>
        <p:nvPicPr>
          <p:cNvPr id="2" name="Afbeelding 1"/>
          <p:cNvPicPr>
            <a:picLocks noChangeAspect="1"/>
          </p:cNvPicPr>
          <p:nvPr/>
        </p:nvPicPr>
        <p:blipFill>
          <a:blip r:embed="rId3"/>
          <a:stretch>
            <a:fillRect/>
          </a:stretch>
        </p:blipFill>
        <p:spPr>
          <a:xfrm>
            <a:off x="4427984" y="1412776"/>
            <a:ext cx="4330700" cy="1879600"/>
          </a:xfrm>
          <a:prstGeom prst="rect">
            <a:avLst/>
          </a:prstGeom>
        </p:spPr>
      </p:pic>
      <p:pic>
        <p:nvPicPr>
          <p:cNvPr id="3" name="Afbeelding 2"/>
          <p:cNvPicPr>
            <a:picLocks noChangeAspect="1"/>
          </p:cNvPicPr>
          <p:nvPr/>
        </p:nvPicPr>
        <p:blipFill>
          <a:blip r:embed="rId4"/>
          <a:stretch>
            <a:fillRect/>
          </a:stretch>
        </p:blipFill>
        <p:spPr>
          <a:xfrm>
            <a:off x="4716016" y="3861048"/>
            <a:ext cx="3492500" cy="2324100"/>
          </a:xfrm>
          <a:prstGeom prst="rect">
            <a:avLst/>
          </a:prstGeom>
        </p:spPr>
      </p:pic>
    </p:spTree>
    <p:extLst>
      <p:ext uri="{BB962C8B-B14F-4D97-AF65-F5344CB8AC3E}">
        <p14:creationId xmlns:p14="http://schemas.microsoft.com/office/powerpoint/2010/main" val="1410211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nl-NL" sz="3600" dirty="0" err="1">
                <a:latin typeface="Arial" charset="0"/>
              </a:rPr>
              <a:t>onthoornen</a:t>
            </a:r>
            <a:r>
              <a:rPr lang="nl-NL" sz="3600" dirty="0">
                <a:latin typeface="Arial" charset="0"/>
              </a:rPr>
              <a:t> van kalveren</a:t>
            </a:r>
            <a:br>
              <a:rPr lang="nl-NL" sz="3600" dirty="0">
                <a:latin typeface="Arial" charset="0"/>
              </a:rPr>
            </a:br>
            <a:r>
              <a:rPr lang="nl-NL" sz="3600" dirty="0" smtClean="0">
                <a:latin typeface="Arial" charset="0"/>
              </a:rPr>
              <a:t>alternatief</a:t>
            </a:r>
            <a:endParaRPr lang="nl-NL" sz="3600" dirty="0">
              <a:latin typeface="Arial" charset="0"/>
            </a:endParaRPr>
          </a:p>
        </p:txBody>
      </p:sp>
      <p:sp>
        <p:nvSpPr>
          <p:cNvPr id="5" name="Tijdelijke aanduiding voor tekst 4"/>
          <p:cNvSpPr>
            <a:spLocks noGrp="1"/>
          </p:cNvSpPr>
          <p:nvPr>
            <p:ph type="body" sz="half" idx="2"/>
          </p:nvPr>
        </p:nvSpPr>
        <p:spPr/>
        <p:txBody>
          <a:bodyPr/>
          <a:lstStyle/>
          <a:p>
            <a:r>
              <a:rPr lang="nl-NL" dirty="0" smtClean="0">
                <a:latin typeface="Arial" pitchFamily="34" charset="0"/>
                <a:cs typeface="Arial" pitchFamily="34" charset="0"/>
              </a:rPr>
              <a:t>Fokken met hoornloze stieren</a:t>
            </a:r>
          </a:p>
          <a:p>
            <a:r>
              <a:rPr lang="nl-NL" dirty="0" smtClean="0">
                <a:latin typeface="Arial" pitchFamily="34" charset="0"/>
                <a:cs typeface="Arial" pitchFamily="34" charset="0"/>
              </a:rPr>
              <a:t>Hoornloosheid &gt; horens</a:t>
            </a:r>
          </a:p>
          <a:p>
            <a:r>
              <a:rPr lang="nl-NL" dirty="0" smtClean="0">
                <a:latin typeface="Arial" pitchFamily="34" charset="0"/>
                <a:cs typeface="Arial" pitchFamily="34" charset="0"/>
              </a:rPr>
              <a:t>Grotere prioriteit aan levensduur en productie</a:t>
            </a:r>
            <a:endParaRPr lang="nl-NL" dirty="0">
              <a:latin typeface="Arial" pitchFamily="34" charset="0"/>
              <a:cs typeface="Arial" pitchFamily="34" charset="0"/>
            </a:endParaRPr>
          </a:p>
        </p:txBody>
      </p:sp>
      <p:pic>
        <p:nvPicPr>
          <p:cNvPr id="6" name="Tijdelijke aanduiding voor inhoud 5" descr="rechts.jpg"/>
          <p:cNvPicPr>
            <a:picLocks noGrp="1" noChangeAspect="1"/>
          </p:cNvPicPr>
          <p:nvPr>
            <p:ph sz="half" idx="1"/>
          </p:nvPr>
        </p:nvPicPr>
        <p:blipFill>
          <a:blip r:embed="rId2" cstate="screen"/>
          <a:stretch>
            <a:fillRect/>
          </a:stretch>
        </p:blipFill>
        <p:spPr>
          <a:xfrm>
            <a:off x="1028946" y="1981200"/>
            <a:ext cx="3123708" cy="4114800"/>
          </a:xfrm>
        </p:spPr>
      </p:pic>
      <p:sp>
        <p:nvSpPr>
          <p:cNvPr id="8" name="Tijdelijke aanduiding voor dianummer 7"/>
          <p:cNvSpPr>
            <a:spLocks noGrp="1"/>
          </p:cNvSpPr>
          <p:nvPr>
            <p:ph type="sldNum" sz="quarter" idx="12"/>
          </p:nvPr>
        </p:nvSpPr>
        <p:spPr/>
        <p:txBody>
          <a:bodyPr/>
          <a:lstStyle/>
          <a:p>
            <a:fld id="{33B1846D-5CCD-4B51-9B74-4B436385D028}" type="slidenum">
              <a:rPr lang="nl-NL" smtClean="0"/>
              <a:pPr/>
              <a:t>20</a:t>
            </a:fld>
            <a:endParaRPr lang="nl-NL"/>
          </a:p>
        </p:txBody>
      </p:sp>
      <p:sp>
        <p:nvSpPr>
          <p:cNvPr id="9" name="Tijdelijke aanduiding voor voettekst 8"/>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nl-NL" sz="3600" dirty="0" err="1">
                <a:latin typeface="Arial" charset="0"/>
              </a:rPr>
              <a:t>onthoornen</a:t>
            </a:r>
            <a:r>
              <a:rPr lang="nl-NL" sz="3600" dirty="0">
                <a:latin typeface="Arial" charset="0"/>
              </a:rPr>
              <a:t> van kalveren</a:t>
            </a:r>
            <a:br>
              <a:rPr lang="nl-NL" sz="3600" dirty="0">
                <a:latin typeface="Arial" charset="0"/>
              </a:rPr>
            </a:br>
            <a:r>
              <a:rPr lang="nl-NL" sz="3600" dirty="0" smtClean="0">
                <a:latin typeface="Arial" charset="0"/>
              </a:rPr>
              <a:t>alternatief</a:t>
            </a:r>
            <a:endParaRPr lang="nl-NL" sz="3600" dirty="0">
              <a:latin typeface="Arial" charset="0"/>
            </a:endParaRPr>
          </a:p>
        </p:txBody>
      </p:sp>
      <p:sp>
        <p:nvSpPr>
          <p:cNvPr id="5" name="Tijdelijke aanduiding voor tekst 4"/>
          <p:cNvSpPr>
            <a:spLocks noGrp="1"/>
          </p:cNvSpPr>
          <p:nvPr>
            <p:ph type="body" sz="half" idx="2"/>
          </p:nvPr>
        </p:nvSpPr>
        <p:spPr/>
        <p:txBody>
          <a:bodyPr/>
          <a:lstStyle/>
          <a:p>
            <a:r>
              <a:rPr lang="nl-NL" dirty="0" smtClean="0">
                <a:latin typeface="Arial" pitchFamily="34" charset="0"/>
                <a:cs typeface="Arial" pitchFamily="34" charset="0"/>
              </a:rPr>
              <a:t>Inteelt voorkomen</a:t>
            </a:r>
          </a:p>
          <a:p>
            <a:r>
              <a:rPr lang="nl-NL" dirty="0" smtClean="0">
                <a:latin typeface="Arial" pitchFamily="34" charset="0"/>
                <a:cs typeface="Arial" pitchFamily="34" charset="0"/>
              </a:rPr>
              <a:t>Dus geleidelijk steeds meer hoornloze stieren inzetten</a:t>
            </a:r>
          </a:p>
          <a:p>
            <a:r>
              <a:rPr lang="nl-NL" dirty="0" smtClean="0">
                <a:latin typeface="Arial" pitchFamily="34" charset="0"/>
                <a:cs typeface="Arial" pitchFamily="34" charset="0"/>
              </a:rPr>
              <a:t>Na 10 jaar 50%  kalveren hoornloos</a:t>
            </a:r>
            <a:endParaRPr lang="nl-NL" dirty="0">
              <a:latin typeface="Arial" pitchFamily="34" charset="0"/>
              <a:cs typeface="Arial" pitchFamily="34" charset="0"/>
            </a:endParaRPr>
          </a:p>
        </p:txBody>
      </p:sp>
      <p:pic>
        <p:nvPicPr>
          <p:cNvPr id="8" name="Tijdelijke aanduiding voor inhoud 7" descr="links.jpg"/>
          <p:cNvPicPr>
            <a:picLocks noGrp="1" noChangeAspect="1"/>
          </p:cNvPicPr>
          <p:nvPr>
            <p:ph sz="half" idx="1"/>
          </p:nvPr>
        </p:nvPicPr>
        <p:blipFill>
          <a:blip r:embed="rId2" cstate="screen"/>
          <a:stretch>
            <a:fillRect/>
          </a:stretch>
        </p:blipFill>
        <p:spPr>
          <a:xfrm>
            <a:off x="685800" y="2039420"/>
            <a:ext cx="3810000" cy="3998360"/>
          </a:xfrm>
        </p:spPr>
      </p:pic>
      <p:sp>
        <p:nvSpPr>
          <p:cNvPr id="9" name="Tijdelijke aanduiding voor dianummer 8"/>
          <p:cNvSpPr>
            <a:spLocks noGrp="1"/>
          </p:cNvSpPr>
          <p:nvPr>
            <p:ph type="sldNum" sz="quarter" idx="12"/>
          </p:nvPr>
        </p:nvSpPr>
        <p:spPr/>
        <p:txBody>
          <a:bodyPr/>
          <a:lstStyle/>
          <a:p>
            <a:fld id="{33B1846D-5CCD-4B51-9B74-4B436385D028}" type="slidenum">
              <a:rPr lang="nl-NL" smtClean="0"/>
              <a:pPr/>
              <a:t>21</a:t>
            </a:fld>
            <a:endParaRPr lang="nl-NL"/>
          </a:p>
        </p:txBody>
      </p:sp>
      <p:sp>
        <p:nvSpPr>
          <p:cNvPr id="10" name="Tijdelijke aanduiding voor voettekst 9"/>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2" name="Object 4"/>
          <p:cNvGraphicFramePr>
            <a:graphicFrameLocks noGrp="1" noChangeAspect="1"/>
          </p:cNvGraphicFramePr>
          <p:nvPr>
            <p:ph type="clipArt" sz="half" idx="2"/>
          </p:nvPr>
        </p:nvGraphicFramePr>
        <p:xfrm>
          <a:off x="2699792" y="836712"/>
          <a:ext cx="6119211" cy="4752677"/>
        </p:xfrm>
        <a:graphic>
          <a:graphicData uri="http://schemas.openxmlformats.org/presentationml/2006/ole">
            <mc:AlternateContent xmlns:mc="http://schemas.openxmlformats.org/markup-compatibility/2006">
              <mc:Choice xmlns:v="urn:schemas-microsoft-com:vml" Requires="v">
                <p:oleObj spid="_x0000_s1029" name="Photo Editor-foto" r:id="rId4" imgW="10638442" imgH="8260796" progId="MSPhotoEd.3">
                  <p:embed/>
                </p:oleObj>
              </mc:Choice>
              <mc:Fallback>
                <p:oleObj name="Photo Editor-foto" r:id="rId4" imgW="10638442" imgH="826079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836712"/>
                        <a:ext cx="6119211" cy="4752677"/>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
        <p:nvSpPr>
          <p:cNvPr id="2050" name="Rectangle 2"/>
          <p:cNvSpPr>
            <a:spLocks noGrp="1" noChangeArrowheads="1"/>
          </p:cNvSpPr>
          <p:nvPr>
            <p:ph type="title"/>
          </p:nvPr>
        </p:nvSpPr>
        <p:spPr>
          <a:xfrm>
            <a:off x="914400" y="228600"/>
            <a:ext cx="6934200" cy="609600"/>
          </a:xfrm>
        </p:spPr>
        <p:txBody>
          <a:bodyPr/>
          <a:lstStyle/>
          <a:p>
            <a:r>
              <a:rPr lang="nl-NL" sz="3600">
                <a:latin typeface="Arial" charset="0"/>
              </a:rPr>
              <a:t>onthoornen van kalveren</a:t>
            </a:r>
            <a:br>
              <a:rPr lang="nl-NL" sz="3600">
                <a:latin typeface="Arial" charset="0"/>
              </a:rPr>
            </a:br>
            <a:r>
              <a:rPr lang="nl-NL" sz="3600">
                <a:latin typeface="Arial" charset="0"/>
              </a:rPr>
              <a:t>wat en waarom?</a:t>
            </a:r>
          </a:p>
        </p:txBody>
      </p:sp>
      <p:sp>
        <p:nvSpPr>
          <p:cNvPr id="2051" name="Rectangle 3"/>
          <p:cNvSpPr>
            <a:spLocks noGrp="1" noChangeArrowheads="1"/>
          </p:cNvSpPr>
          <p:nvPr>
            <p:ph type="body" sz="half" idx="1"/>
          </p:nvPr>
        </p:nvSpPr>
        <p:spPr>
          <a:xfrm>
            <a:off x="304800" y="2133600"/>
            <a:ext cx="3810000" cy="5029200"/>
          </a:xfrm>
        </p:spPr>
        <p:txBody>
          <a:bodyPr/>
          <a:lstStyle/>
          <a:p>
            <a:r>
              <a:rPr lang="nl-NL" sz="2800" dirty="0">
                <a:latin typeface="Arial" charset="0"/>
              </a:rPr>
              <a:t>Bij een kalf brand je slechts huid weg</a:t>
            </a:r>
          </a:p>
          <a:p>
            <a:r>
              <a:rPr lang="nl-NL" sz="2800" dirty="0">
                <a:latin typeface="Arial" charset="0"/>
              </a:rPr>
              <a:t>Dit is dus de kiemlaag</a:t>
            </a:r>
          </a:p>
          <a:p>
            <a:r>
              <a:rPr lang="nl-NL" sz="2800" dirty="0">
                <a:latin typeface="Arial" charset="0"/>
              </a:rPr>
              <a:t>De </a:t>
            </a:r>
            <a:r>
              <a:rPr lang="nl-NL" sz="2800" dirty="0" err="1">
                <a:latin typeface="Arial" charset="0"/>
              </a:rPr>
              <a:t>bottige</a:t>
            </a:r>
            <a:r>
              <a:rPr lang="nl-NL" sz="2800" dirty="0">
                <a:latin typeface="Arial" charset="0"/>
              </a:rPr>
              <a:t> uitstulping die al ontstaan kan zijn bij een late </a:t>
            </a:r>
            <a:r>
              <a:rPr lang="nl-NL" sz="2800" dirty="0" err="1">
                <a:latin typeface="Arial" charset="0"/>
              </a:rPr>
              <a:t>onthoorning</a:t>
            </a:r>
            <a:r>
              <a:rPr lang="nl-NL" sz="2800" dirty="0">
                <a:latin typeface="Arial" charset="0"/>
              </a:rPr>
              <a:t> blijft bestaan!</a:t>
            </a:r>
          </a:p>
        </p:txBody>
      </p:sp>
      <p:sp>
        <p:nvSpPr>
          <p:cNvPr id="7" name="Tijdelijke aanduiding voor dianummer 6"/>
          <p:cNvSpPr>
            <a:spLocks noGrp="1"/>
          </p:cNvSpPr>
          <p:nvPr>
            <p:ph type="sldNum" sz="quarter" idx="12"/>
          </p:nvPr>
        </p:nvSpPr>
        <p:spPr/>
        <p:txBody>
          <a:bodyPr/>
          <a:lstStyle/>
          <a:p>
            <a:fld id="{BBE1DE7C-9FFF-41DC-BDD5-9DB1B4E958AC}" type="slidenum">
              <a:rPr lang="nl-NL" smtClean="0"/>
              <a:pPr/>
              <a:t>3</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sp>
        <p:nvSpPr>
          <p:cNvPr id="2053" name="Comment 5"/>
          <p:cNvSpPr>
            <a:spLocks noRot="1" noChangeAspect="1" noEditPoints="1" noChangeArrowheads="1" noChangeShapeType="1" noTextEdit="1"/>
          </p:cNvSpPr>
          <p:nvPr/>
        </p:nvSpPr>
        <p:spPr bwMode="auto">
          <a:xfrm>
            <a:off x="6478588" y="2843213"/>
            <a:ext cx="808037" cy="1422400"/>
          </a:xfrm>
          <a:custGeom>
            <a:avLst/>
            <a:gdLst>
              <a:gd name="T0" fmla="+- 0 18018 17998"/>
              <a:gd name="T1" fmla="*/ T0 w 2244"/>
              <a:gd name="T2" fmla="+- 0 10458 7898"/>
              <a:gd name="T3" fmla="*/ 10458 h 3950"/>
              <a:gd name="T4" fmla="+- 0 18030 17998"/>
              <a:gd name="T5" fmla="*/ T4 w 2244"/>
              <a:gd name="T6" fmla="+- 0 10412 7898"/>
              <a:gd name="T7" fmla="*/ 10412 h 3950"/>
              <a:gd name="T8" fmla="+- 0 18026 17998"/>
              <a:gd name="T9" fmla="*/ T8 w 2244"/>
              <a:gd name="T10" fmla="+- 0 10427 7898"/>
              <a:gd name="T11" fmla="*/ 10427 h 3950"/>
              <a:gd name="T12" fmla="+- 0 18038 17998"/>
              <a:gd name="T13" fmla="*/ T12 w 2244"/>
              <a:gd name="T14" fmla="+- 0 10378 7898"/>
              <a:gd name="T15" fmla="*/ 10378 h 3950"/>
              <a:gd name="T16" fmla="+- 0 18044 17998"/>
              <a:gd name="T17" fmla="*/ T16 w 2244"/>
              <a:gd name="T18" fmla="+- 0 10352 7898"/>
              <a:gd name="T19" fmla="*/ 10352 h 3950"/>
              <a:gd name="T20" fmla="+- 0 18055 17998"/>
              <a:gd name="T21" fmla="*/ T20 w 2244"/>
              <a:gd name="T22" fmla="+- 0 10345 7898"/>
              <a:gd name="T23" fmla="*/ 10345 h 3950"/>
              <a:gd name="T24" fmla="+- 0 18058 17998"/>
              <a:gd name="T25" fmla="*/ T24 w 2244"/>
              <a:gd name="T26" fmla="+- 0 10319 7898"/>
              <a:gd name="T27" fmla="*/ 10319 h 3950"/>
              <a:gd name="T28" fmla="+- 0 18064 17998"/>
              <a:gd name="T29" fmla="*/ T28 w 2244"/>
              <a:gd name="T30" fmla="+- 0 10259 7898"/>
              <a:gd name="T31" fmla="*/ 10259 h 3950"/>
              <a:gd name="T32" fmla="+- 0 18072 17998"/>
              <a:gd name="T33" fmla="*/ T32 w 2244"/>
              <a:gd name="T34" fmla="+- 0 10172 7898"/>
              <a:gd name="T35" fmla="*/ 10172 h 3950"/>
              <a:gd name="T36" fmla="+- 0 18078 17998"/>
              <a:gd name="T37" fmla="*/ T36 w 2244"/>
              <a:gd name="T38" fmla="+- 0 10140 7898"/>
              <a:gd name="T39" fmla="*/ 10140 h 3950"/>
              <a:gd name="T40" fmla="+- 0 18085 17998"/>
              <a:gd name="T41" fmla="*/ T40 w 2244"/>
              <a:gd name="T42" fmla="+- 0 10102 7898"/>
              <a:gd name="T43" fmla="*/ 10102 h 3950"/>
              <a:gd name="T44" fmla="+- 0 18095 17998"/>
              <a:gd name="T45" fmla="*/ T44 w 2244"/>
              <a:gd name="T46" fmla="+- 0 10053 7898"/>
              <a:gd name="T47" fmla="*/ 10053 h 3950"/>
              <a:gd name="T48" fmla="+- 0 18098 17998"/>
              <a:gd name="T49" fmla="*/ T48 w 2244"/>
              <a:gd name="T50" fmla="+- 0 10021 7898"/>
              <a:gd name="T51" fmla="*/ 10021 h 3950"/>
              <a:gd name="T52" fmla="+- 0 18104 17998"/>
              <a:gd name="T53" fmla="*/ T52 w 2244"/>
              <a:gd name="T54" fmla="+- 0 9946 7898"/>
              <a:gd name="T55" fmla="*/ 9946 h 3950"/>
              <a:gd name="T56" fmla="+- 0 18113 17998"/>
              <a:gd name="T57" fmla="*/ T56 w 2244"/>
              <a:gd name="T58" fmla="+- 0 9871 7898"/>
              <a:gd name="T59" fmla="*/ 9871 h 3950"/>
              <a:gd name="T60" fmla="+- 0 18117 17998"/>
              <a:gd name="T61" fmla="*/ T60 w 2244"/>
              <a:gd name="T62" fmla="+- 0 9803 7898"/>
              <a:gd name="T63" fmla="*/ 9803 h 3950"/>
              <a:gd name="T64" fmla="+- 0 18137 17998"/>
              <a:gd name="T65" fmla="*/ T64 w 2244"/>
              <a:gd name="T66" fmla="+- 0 9491 7898"/>
              <a:gd name="T67" fmla="*/ 9491 h 3950"/>
              <a:gd name="T68" fmla="+- 0 18150 17998"/>
              <a:gd name="T69" fmla="*/ T68 w 2244"/>
              <a:gd name="T70" fmla="+- 0 9109 7898"/>
              <a:gd name="T71" fmla="*/ 9109 h 3950"/>
              <a:gd name="T72" fmla="+- 0 18098 17998"/>
              <a:gd name="T73" fmla="*/ T72 w 2244"/>
              <a:gd name="T74" fmla="+- 0 8811 7898"/>
              <a:gd name="T75" fmla="*/ 8811 h 3950"/>
              <a:gd name="T76" fmla="+- 0 18092 17998"/>
              <a:gd name="T77" fmla="*/ T76 w 2244"/>
              <a:gd name="T78" fmla="+- 0 8779 7898"/>
              <a:gd name="T79" fmla="*/ 8779 h 3950"/>
              <a:gd name="T80" fmla="+- 0 18091 17998"/>
              <a:gd name="T81" fmla="*/ T80 w 2244"/>
              <a:gd name="T82" fmla="+- 0 8759 7898"/>
              <a:gd name="T83" fmla="*/ 8759 h 3950"/>
              <a:gd name="T84" fmla="+- 0 18078 17998"/>
              <a:gd name="T85" fmla="*/ T84 w 2244"/>
              <a:gd name="T86" fmla="+- 0 8731 7898"/>
              <a:gd name="T87" fmla="*/ 8731 h 3950"/>
              <a:gd name="T88" fmla="+- 0 18065 17998"/>
              <a:gd name="T89" fmla="*/ T88 w 2244"/>
              <a:gd name="T90" fmla="+- 0 8703 7898"/>
              <a:gd name="T91" fmla="*/ 8703 h 3950"/>
              <a:gd name="T92" fmla="+- 0 18068 17998"/>
              <a:gd name="T93" fmla="*/ T92 w 2244"/>
              <a:gd name="T94" fmla="+- 0 8709 7898"/>
              <a:gd name="T95" fmla="*/ 8709 h 3950"/>
              <a:gd name="T96" fmla="+- 0 18058 17998"/>
              <a:gd name="T97" fmla="*/ T96 w 2244"/>
              <a:gd name="T98" fmla="+- 0 8672 7898"/>
              <a:gd name="T99" fmla="*/ 8672 h 3950"/>
              <a:gd name="T100" fmla="+- 0 18051 17998"/>
              <a:gd name="T101" fmla="*/ T100 w 2244"/>
              <a:gd name="T102" fmla="+- 0 8646 7898"/>
              <a:gd name="T103" fmla="*/ 8646 h 3950"/>
              <a:gd name="T104" fmla="+- 0 18045 17998"/>
              <a:gd name="T105" fmla="*/ T104 w 2244"/>
              <a:gd name="T106" fmla="+- 0 8638 7898"/>
              <a:gd name="T107" fmla="*/ 8638 h 3950"/>
              <a:gd name="T108" fmla="+- 0 18038 17998"/>
              <a:gd name="T109" fmla="*/ T108 w 2244"/>
              <a:gd name="T110" fmla="+- 0 8612 7898"/>
              <a:gd name="T111" fmla="*/ 8612 h 3950"/>
              <a:gd name="T112" fmla="+- 0 18028 17998"/>
              <a:gd name="T113" fmla="*/ T112 w 2244"/>
              <a:gd name="T114" fmla="+- 0 8577 7898"/>
              <a:gd name="T115" fmla="*/ 8577 h 3950"/>
              <a:gd name="T116" fmla="+- 0 18025 17998"/>
              <a:gd name="T117" fmla="*/ T116 w 2244"/>
              <a:gd name="T118" fmla="+- 0 8579 7898"/>
              <a:gd name="T119" fmla="*/ 8579 h 3950"/>
              <a:gd name="T120" fmla="+- 0 18018 17998"/>
              <a:gd name="T121" fmla="*/ T120 w 2244"/>
              <a:gd name="T122" fmla="+- 0 8553 7898"/>
              <a:gd name="T123" fmla="*/ 8553 h 3950"/>
              <a:gd name="T124" fmla="+- 0 18009 17998"/>
              <a:gd name="T125" fmla="*/ T124 w 2244"/>
              <a:gd name="T126" fmla="+- 0 8519 7898"/>
              <a:gd name="T127" fmla="*/ 8519 h 3950"/>
              <a:gd name="T128" fmla="+- 0 18000 17998"/>
              <a:gd name="T129" fmla="*/ T128 w 2244"/>
              <a:gd name="T130" fmla="+- 0 8518 7898"/>
              <a:gd name="T131" fmla="*/ 8518 h 3950"/>
              <a:gd name="T132" fmla="+- 0 17998 17998"/>
              <a:gd name="T133" fmla="*/ T132 w 2244"/>
              <a:gd name="T134" fmla="+- 0 8493 7898"/>
              <a:gd name="T135" fmla="*/ 8493 h 3950"/>
              <a:gd name="T136" fmla="+- 0 17981 17998"/>
              <a:gd name="T137" fmla="*/ T136 w 2244"/>
              <a:gd name="T138" fmla="+- 0 8319 7898"/>
              <a:gd name="T139" fmla="*/ 8319 h 3950"/>
              <a:gd name="T140" fmla="+- 0 17998 17998"/>
              <a:gd name="T141" fmla="*/ T140 w 2244"/>
              <a:gd name="T142" fmla="+- 0 8132 7898"/>
              <a:gd name="T143" fmla="*/ 8132 h 3950"/>
              <a:gd name="T144" fmla="+- 0 17998 17998"/>
              <a:gd name="T145" fmla="*/ T144 w 2244"/>
              <a:gd name="T146" fmla="+- 0 7957 7898"/>
              <a:gd name="T147" fmla="*/ 7957 h 3950"/>
              <a:gd name="T148" fmla="+- 0 18026 17998"/>
              <a:gd name="T149" fmla="*/ T148 w 2244"/>
              <a:gd name="T150" fmla="+- 0 7942 7898"/>
              <a:gd name="T151" fmla="*/ 7942 h 3950"/>
              <a:gd name="T152" fmla="+- 0 18036 17998"/>
              <a:gd name="T153" fmla="*/ T152 w 2244"/>
              <a:gd name="T154" fmla="+- 0 7952 7898"/>
              <a:gd name="T155" fmla="*/ 7952 h 3950"/>
              <a:gd name="T156" fmla="+- 0 18058 17998"/>
              <a:gd name="T157" fmla="*/ T156 w 2244"/>
              <a:gd name="T158" fmla="+- 0 7938 7898"/>
              <a:gd name="T159" fmla="*/ 7938 h 3950"/>
              <a:gd name="T160" fmla="+- 0 18074 17998"/>
              <a:gd name="T161" fmla="*/ T160 w 2244"/>
              <a:gd name="T162" fmla="+- 0 7927 7898"/>
              <a:gd name="T163" fmla="*/ 7927 h 3950"/>
              <a:gd name="T164" fmla="+- 0 18092 17998"/>
              <a:gd name="T165" fmla="*/ T164 w 2244"/>
              <a:gd name="T166" fmla="+- 0 7903 7898"/>
              <a:gd name="T167" fmla="*/ 7903 h 3950"/>
              <a:gd name="T168" fmla="+- 0 18117 17998"/>
              <a:gd name="T169" fmla="*/ T168 w 2244"/>
              <a:gd name="T170" fmla="+- 0 7898 7898"/>
              <a:gd name="T171" fmla="*/ 7898 h 3950"/>
              <a:gd name="T172" fmla="+- 0 18172 17998"/>
              <a:gd name="T173" fmla="*/ T172 w 2244"/>
              <a:gd name="T174" fmla="+- 0 7888 7898"/>
              <a:gd name="T175" fmla="*/ 7888 h 3950"/>
              <a:gd name="T176" fmla="+- 0 18250 17998"/>
              <a:gd name="T177" fmla="*/ T176 w 2244"/>
              <a:gd name="T178" fmla="+- 0 7896 7898"/>
              <a:gd name="T179" fmla="*/ 7896 h 3950"/>
              <a:gd name="T180" fmla="+- 0 18276 17998"/>
              <a:gd name="T181" fmla="*/ T180 w 2244"/>
              <a:gd name="T182" fmla="+- 0 7918 7898"/>
              <a:gd name="T183" fmla="*/ 7918 h 3950"/>
              <a:gd name="T184" fmla="+- 0 18312 17998"/>
              <a:gd name="T185" fmla="*/ T184 w 2244"/>
              <a:gd name="T186" fmla="+- 0 7948 7898"/>
              <a:gd name="T187" fmla="*/ 7948 h 3950"/>
              <a:gd name="T188" fmla="+- 0 18297 17998"/>
              <a:gd name="T189" fmla="*/ T188 w 2244"/>
              <a:gd name="T190" fmla="+- 0 7970 7898"/>
              <a:gd name="T191" fmla="*/ 7970 h 3950"/>
              <a:gd name="T192" fmla="+- 0 18316 17998"/>
              <a:gd name="T193" fmla="*/ T192 w 2244"/>
              <a:gd name="T194" fmla="+- 0 7997 7898"/>
              <a:gd name="T195" fmla="*/ 7997 h 3950"/>
              <a:gd name="T196" fmla="+- 0 18328 17998"/>
              <a:gd name="T197" fmla="*/ T196 w 2244"/>
              <a:gd name="T198" fmla="+- 0 8013 7898"/>
              <a:gd name="T199" fmla="*/ 8013 h 3950"/>
              <a:gd name="T200" fmla="+- 0 18347 17998"/>
              <a:gd name="T201" fmla="*/ T200 w 2244"/>
              <a:gd name="T202" fmla="+- 0 8033 7898"/>
              <a:gd name="T203" fmla="*/ 8033 h 3950"/>
              <a:gd name="T204" fmla="+- 0 18355 17998"/>
              <a:gd name="T205" fmla="*/ T204 w 2244"/>
              <a:gd name="T206" fmla="+- 0 8057 7898"/>
              <a:gd name="T207" fmla="*/ 8057 h 3950"/>
              <a:gd name="T208" fmla="+- 0 18363 17998"/>
              <a:gd name="T209" fmla="*/ T208 w 2244"/>
              <a:gd name="T210" fmla="+- 0 8082 7898"/>
              <a:gd name="T211" fmla="*/ 8082 h 3950"/>
              <a:gd name="T212" fmla="+- 0 18365 17998"/>
              <a:gd name="T213" fmla="*/ T212 w 2244"/>
              <a:gd name="T214" fmla="+- 0 8111 7898"/>
              <a:gd name="T215" fmla="*/ 8111 h 3950"/>
              <a:gd name="T216" fmla="+- 0 18375 17998"/>
              <a:gd name="T217" fmla="*/ T216 w 2244"/>
              <a:gd name="T218" fmla="+- 0 8136 7898"/>
              <a:gd name="T219" fmla="*/ 8136 h 3950"/>
              <a:gd name="T220" fmla="+- 0 18388 17998"/>
              <a:gd name="T221" fmla="*/ T220 w 2244"/>
              <a:gd name="T222" fmla="+- 0 8168 7898"/>
              <a:gd name="T223" fmla="*/ 8168 h 3950"/>
              <a:gd name="T224" fmla="+- 0 18385 17998"/>
              <a:gd name="T225" fmla="*/ T224 w 2244"/>
              <a:gd name="T226" fmla="+- 0 8170 7898"/>
              <a:gd name="T227" fmla="*/ 8170 h 3950"/>
              <a:gd name="T228" fmla="+- 0 18395 17998"/>
              <a:gd name="T229" fmla="*/ T228 w 2244"/>
              <a:gd name="T230" fmla="+- 0 8195 7898"/>
              <a:gd name="T231" fmla="*/ 8195 h 3950"/>
              <a:gd name="T232" fmla="+- 0 18407 17998"/>
              <a:gd name="T233" fmla="*/ T232 w 2244"/>
              <a:gd name="T234" fmla="+- 0 8225 7898"/>
              <a:gd name="T235" fmla="*/ 8225 h 3950"/>
              <a:gd name="T236" fmla="+- 0 18426 17998"/>
              <a:gd name="T237" fmla="*/ T236 w 2244"/>
              <a:gd name="T238" fmla="+- 0 8243 7898"/>
              <a:gd name="T239" fmla="*/ 8243 h 3950"/>
              <a:gd name="T240" fmla="+- 0 18435 17998"/>
              <a:gd name="T241" fmla="*/ T240 w 2244"/>
              <a:gd name="T242" fmla="+- 0 8275 7898"/>
              <a:gd name="T243" fmla="*/ 8275 h 3950"/>
              <a:gd name="T244" fmla="+- 0 18443 17998"/>
              <a:gd name="T245" fmla="*/ T244 w 2244"/>
              <a:gd name="T246" fmla="+- 0 8301 7898"/>
              <a:gd name="T247" fmla="*/ 8301 h 3950"/>
              <a:gd name="T248" fmla="+- 0 18446 17998"/>
              <a:gd name="T249" fmla="*/ T248 w 2244"/>
              <a:gd name="T250" fmla="+- 0 8327 7898"/>
              <a:gd name="T251" fmla="*/ 8327 h 3950"/>
              <a:gd name="T252" fmla="+- 0 18455 17998"/>
              <a:gd name="T253" fmla="*/ T252 w 2244"/>
              <a:gd name="T254" fmla="+- 0 8354 7898"/>
              <a:gd name="T255" fmla="*/ 8354 h 3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 ang="0">
                <a:pos x="T253" y="T255"/>
              </a:cxn>
            </a:cxnLst>
            <a:rect l="0" t="0" r="r" b="b"/>
            <a:pathLst>
              <a:path w="2244" h="3950" extrusionOk="0">
                <a:moveTo>
                  <a:pt x="20" y="2560"/>
                </a:moveTo>
                <a:cubicBezTo>
                  <a:pt x="32" y="2514"/>
                  <a:pt x="28" y="2529"/>
                  <a:pt x="40" y="2480"/>
                </a:cubicBezTo>
                <a:cubicBezTo>
                  <a:pt x="46" y="2454"/>
                  <a:pt x="57" y="2447"/>
                  <a:pt x="60" y="2421"/>
                </a:cubicBezTo>
                <a:cubicBezTo>
                  <a:pt x="66" y="2361"/>
                  <a:pt x="74" y="2274"/>
                  <a:pt x="80" y="2242"/>
                </a:cubicBezTo>
                <a:cubicBezTo>
                  <a:pt x="87" y="2204"/>
                  <a:pt x="97" y="2155"/>
                  <a:pt x="100" y="2123"/>
                </a:cubicBezTo>
                <a:cubicBezTo>
                  <a:pt x="106" y="2048"/>
                  <a:pt x="115" y="1973"/>
                  <a:pt x="119" y="1905"/>
                </a:cubicBezTo>
                <a:cubicBezTo>
                  <a:pt x="139" y="1593"/>
                  <a:pt x="152" y="1211"/>
                  <a:pt x="100" y="913"/>
                </a:cubicBezTo>
                <a:cubicBezTo>
                  <a:pt x="94" y="881"/>
                  <a:pt x="93" y="861"/>
                  <a:pt x="80" y="833"/>
                </a:cubicBezTo>
                <a:cubicBezTo>
                  <a:pt x="67" y="805"/>
                  <a:pt x="70" y="811"/>
                  <a:pt x="60" y="774"/>
                </a:cubicBezTo>
                <a:cubicBezTo>
                  <a:pt x="53" y="748"/>
                  <a:pt x="47" y="740"/>
                  <a:pt x="40" y="714"/>
                </a:cubicBezTo>
                <a:cubicBezTo>
                  <a:pt x="30" y="679"/>
                  <a:pt x="27" y="681"/>
                  <a:pt x="20" y="655"/>
                </a:cubicBezTo>
                <a:cubicBezTo>
                  <a:pt x="11" y="621"/>
                  <a:pt x="2" y="620"/>
                  <a:pt x="0" y="595"/>
                </a:cubicBezTo>
                <a:cubicBezTo>
                  <a:pt x="-17" y="421"/>
                  <a:pt x="0" y="234"/>
                  <a:pt x="0" y="59"/>
                </a:cubicBezTo>
                <a:cubicBezTo>
                  <a:pt x="28" y="44"/>
                  <a:pt x="38" y="54"/>
                  <a:pt x="60" y="40"/>
                </a:cubicBezTo>
                <a:cubicBezTo>
                  <a:pt x="76" y="29"/>
                  <a:pt x="94" y="5"/>
                  <a:pt x="119" y="0"/>
                </a:cubicBezTo>
                <a:cubicBezTo>
                  <a:pt x="174" y="-10"/>
                  <a:pt x="252" y="-2"/>
                  <a:pt x="278" y="20"/>
                </a:cubicBezTo>
                <a:cubicBezTo>
                  <a:pt x="314" y="50"/>
                  <a:pt x="299" y="72"/>
                  <a:pt x="318" y="99"/>
                </a:cubicBezTo>
                <a:cubicBezTo>
                  <a:pt x="330" y="115"/>
                  <a:pt x="349" y="135"/>
                  <a:pt x="357" y="159"/>
                </a:cubicBezTo>
                <a:cubicBezTo>
                  <a:pt x="365" y="184"/>
                  <a:pt x="367" y="213"/>
                  <a:pt x="377" y="238"/>
                </a:cubicBezTo>
                <a:cubicBezTo>
                  <a:pt x="390" y="270"/>
                  <a:pt x="387" y="272"/>
                  <a:pt x="397" y="297"/>
                </a:cubicBezTo>
                <a:cubicBezTo>
                  <a:pt x="409" y="327"/>
                  <a:pt x="428" y="345"/>
                  <a:pt x="437" y="377"/>
                </a:cubicBezTo>
                <a:cubicBezTo>
                  <a:pt x="445" y="403"/>
                  <a:pt x="448" y="429"/>
                  <a:pt x="457" y="456"/>
                </a:cubicBezTo>
                <a:cubicBezTo>
                  <a:pt x="468" y="489"/>
                  <a:pt x="485" y="517"/>
                  <a:pt x="496" y="555"/>
                </a:cubicBezTo>
                <a:cubicBezTo>
                  <a:pt x="504" y="581"/>
                  <a:pt x="509" y="589"/>
                  <a:pt x="516" y="615"/>
                </a:cubicBezTo>
                <a:cubicBezTo>
                  <a:pt x="526" y="651"/>
                  <a:pt x="525" y="680"/>
                  <a:pt x="536" y="714"/>
                </a:cubicBezTo>
                <a:cubicBezTo>
                  <a:pt x="549" y="752"/>
                  <a:pt x="567" y="793"/>
                  <a:pt x="576" y="833"/>
                </a:cubicBezTo>
                <a:cubicBezTo>
                  <a:pt x="583" y="864"/>
                  <a:pt x="590" y="884"/>
                  <a:pt x="596" y="913"/>
                </a:cubicBezTo>
                <a:cubicBezTo>
                  <a:pt x="602" y="941"/>
                  <a:pt x="608" y="962"/>
                  <a:pt x="615" y="992"/>
                </a:cubicBezTo>
                <a:cubicBezTo>
                  <a:pt x="625" y="1036"/>
                  <a:pt x="622" y="1071"/>
                  <a:pt x="635" y="1111"/>
                </a:cubicBezTo>
                <a:cubicBezTo>
                  <a:pt x="646" y="1145"/>
                  <a:pt x="664" y="1172"/>
                  <a:pt x="675" y="1210"/>
                </a:cubicBezTo>
                <a:cubicBezTo>
                  <a:pt x="686" y="1247"/>
                  <a:pt x="688" y="1265"/>
                  <a:pt x="695" y="1290"/>
                </a:cubicBezTo>
                <a:cubicBezTo>
                  <a:pt x="702" y="1315"/>
                  <a:pt x="708" y="1324"/>
                  <a:pt x="715" y="1349"/>
                </a:cubicBezTo>
                <a:cubicBezTo>
                  <a:pt x="722" y="1375"/>
                  <a:pt x="723" y="1375"/>
                  <a:pt x="734" y="1409"/>
                </a:cubicBezTo>
                <a:cubicBezTo>
                  <a:pt x="743" y="1437"/>
                  <a:pt x="746" y="1458"/>
                  <a:pt x="754" y="1488"/>
                </a:cubicBezTo>
                <a:cubicBezTo>
                  <a:pt x="760" y="1512"/>
                  <a:pt x="762" y="1517"/>
                  <a:pt x="774" y="1548"/>
                </a:cubicBezTo>
                <a:cubicBezTo>
                  <a:pt x="781" y="1567"/>
                  <a:pt x="813" y="1605"/>
                  <a:pt x="814" y="1607"/>
                </a:cubicBezTo>
                <a:cubicBezTo>
                  <a:pt x="826" y="1643"/>
                  <a:pt x="821" y="1640"/>
                  <a:pt x="834" y="1667"/>
                </a:cubicBezTo>
                <a:cubicBezTo>
                  <a:pt x="847" y="1694"/>
                  <a:pt x="856" y="1718"/>
                  <a:pt x="873" y="1746"/>
                </a:cubicBezTo>
                <a:cubicBezTo>
                  <a:pt x="883" y="1763"/>
                  <a:pt x="879" y="1788"/>
                  <a:pt x="893" y="1806"/>
                </a:cubicBezTo>
                <a:cubicBezTo>
                  <a:pt x="906" y="1823"/>
                  <a:pt x="920" y="1821"/>
                  <a:pt x="933" y="1845"/>
                </a:cubicBezTo>
                <a:cubicBezTo>
                  <a:pt x="944" y="1866"/>
                  <a:pt x="969" y="1898"/>
                  <a:pt x="973" y="1905"/>
                </a:cubicBezTo>
                <a:cubicBezTo>
                  <a:pt x="985" y="1929"/>
                  <a:pt x="1003" y="1950"/>
                  <a:pt x="1012" y="1964"/>
                </a:cubicBezTo>
                <a:cubicBezTo>
                  <a:pt x="1027" y="1987"/>
                  <a:pt x="1035" y="2018"/>
                  <a:pt x="1052" y="2044"/>
                </a:cubicBezTo>
                <a:cubicBezTo>
                  <a:pt x="1062" y="2059"/>
                  <a:pt x="1080" y="2085"/>
                  <a:pt x="1092" y="2103"/>
                </a:cubicBezTo>
                <a:cubicBezTo>
                  <a:pt x="1106" y="2123"/>
                  <a:pt x="1136" y="2158"/>
                  <a:pt x="1151" y="2183"/>
                </a:cubicBezTo>
                <a:cubicBezTo>
                  <a:pt x="1162" y="2201"/>
                  <a:pt x="1187" y="2235"/>
                  <a:pt x="1191" y="2242"/>
                </a:cubicBezTo>
                <a:cubicBezTo>
                  <a:pt x="1203" y="2262"/>
                  <a:pt x="1225" y="2293"/>
                  <a:pt x="1231" y="2302"/>
                </a:cubicBezTo>
                <a:cubicBezTo>
                  <a:pt x="1246" y="2325"/>
                  <a:pt x="1254" y="2355"/>
                  <a:pt x="1270" y="2381"/>
                </a:cubicBezTo>
                <a:cubicBezTo>
                  <a:pt x="1279" y="2396"/>
                  <a:pt x="1298" y="2424"/>
                  <a:pt x="1310" y="2441"/>
                </a:cubicBezTo>
                <a:cubicBezTo>
                  <a:pt x="1323" y="2459"/>
                  <a:pt x="1336" y="2474"/>
                  <a:pt x="1350" y="2500"/>
                </a:cubicBezTo>
                <a:cubicBezTo>
                  <a:pt x="1368" y="2533"/>
                  <a:pt x="1374" y="2566"/>
                  <a:pt x="1389" y="2599"/>
                </a:cubicBezTo>
                <a:cubicBezTo>
                  <a:pt x="1400" y="2623"/>
                  <a:pt x="1417" y="2626"/>
                  <a:pt x="1429" y="2659"/>
                </a:cubicBezTo>
                <a:cubicBezTo>
                  <a:pt x="1441" y="2693"/>
                  <a:pt x="1436" y="2692"/>
                  <a:pt x="1449" y="2718"/>
                </a:cubicBezTo>
                <a:cubicBezTo>
                  <a:pt x="1463" y="2747"/>
                  <a:pt x="1499" y="2783"/>
                  <a:pt x="1508" y="2798"/>
                </a:cubicBezTo>
                <a:cubicBezTo>
                  <a:pt x="1516" y="2811"/>
                  <a:pt x="1526" y="2853"/>
                  <a:pt x="1528" y="2857"/>
                </a:cubicBezTo>
                <a:cubicBezTo>
                  <a:pt x="1546" y="2890"/>
                  <a:pt x="1551" y="2926"/>
                  <a:pt x="1568" y="2957"/>
                </a:cubicBezTo>
                <a:cubicBezTo>
                  <a:pt x="1575" y="2970"/>
                  <a:pt x="1597" y="2976"/>
                  <a:pt x="1608" y="2996"/>
                </a:cubicBezTo>
                <a:cubicBezTo>
                  <a:pt x="1619" y="3016"/>
                  <a:pt x="1613" y="3032"/>
                  <a:pt x="1627" y="3056"/>
                </a:cubicBezTo>
                <a:cubicBezTo>
                  <a:pt x="1639" y="3076"/>
                  <a:pt x="1664" y="3108"/>
                  <a:pt x="1667" y="3115"/>
                </a:cubicBezTo>
                <a:cubicBezTo>
                  <a:pt x="1678" y="3137"/>
                  <a:pt x="1694" y="3178"/>
                  <a:pt x="1707" y="3195"/>
                </a:cubicBezTo>
                <a:cubicBezTo>
                  <a:pt x="1718" y="3210"/>
                  <a:pt x="1754" y="3228"/>
                  <a:pt x="1766" y="3254"/>
                </a:cubicBezTo>
                <a:cubicBezTo>
                  <a:pt x="1780" y="3284"/>
                  <a:pt x="1772" y="3290"/>
                  <a:pt x="1786" y="3314"/>
                </a:cubicBezTo>
                <a:cubicBezTo>
                  <a:pt x="1797" y="3332"/>
                  <a:pt x="1818" y="3340"/>
                  <a:pt x="1826" y="3353"/>
                </a:cubicBezTo>
                <a:cubicBezTo>
                  <a:pt x="1840" y="3377"/>
                  <a:pt x="1842" y="3383"/>
                  <a:pt x="1866" y="3413"/>
                </a:cubicBezTo>
                <a:cubicBezTo>
                  <a:pt x="1876" y="3426"/>
                  <a:pt x="1899" y="3443"/>
                  <a:pt x="1905" y="3453"/>
                </a:cubicBezTo>
                <a:cubicBezTo>
                  <a:pt x="1919" y="3474"/>
                  <a:pt x="1932" y="3508"/>
                  <a:pt x="1945" y="3532"/>
                </a:cubicBezTo>
                <a:cubicBezTo>
                  <a:pt x="1958" y="3555"/>
                  <a:pt x="1980" y="3583"/>
                  <a:pt x="1985" y="3592"/>
                </a:cubicBezTo>
                <a:cubicBezTo>
                  <a:pt x="1998" y="3615"/>
                  <a:pt x="2011" y="3637"/>
                  <a:pt x="2024" y="3651"/>
                </a:cubicBezTo>
                <a:cubicBezTo>
                  <a:pt x="2039" y="3667"/>
                  <a:pt x="2045" y="3684"/>
                  <a:pt x="2064" y="3711"/>
                </a:cubicBezTo>
                <a:cubicBezTo>
                  <a:pt x="2067" y="3715"/>
                  <a:pt x="2095" y="3760"/>
                  <a:pt x="2104" y="3770"/>
                </a:cubicBezTo>
                <a:cubicBezTo>
                  <a:pt x="2118" y="3786"/>
                  <a:pt x="2157" y="3822"/>
                  <a:pt x="2163" y="3830"/>
                </a:cubicBezTo>
                <a:cubicBezTo>
                  <a:pt x="2179" y="3854"/>
                  <a:pt x="2183" y="3883"/>
                  <a:pt x="2203" y="3909"/>
                </a:cubicBezTo>
                <a:cubicBezTo>
                  <a:pt x="2218" y="3928"/>
                  <a:pt x="2228" y="3933"/>
                  <a:pt x="2243" y="3949"/>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54" name="Comment 6"/>
          <p:cNvSpPr>
            <a:spLocks noRot="1" noChangeAspect="1" noEditPoints="1" noChangeArrowheads="1" noChangeShapeType="1" noTextEdit="1"/>
          </p:cNvSpPr>
          <p:nvPr/>
        </p:nvSpPr>
        <p:spPr bwMode="auto">
          <a:xfrm>
            <a:off x="6415088" y="3757613"/>
            <a:ext cx="100012" cy="393700"/>
          </a:xfrm>
          <a:custGeom>
            <a:avLst/>
            <a:gdLst>
              <a:gd name="T0" fmla="+- 0 18098 17820"/>
              <a:gd name="T1" fmla="*/ T0 w 279"/>
              <a:gd name="T2" fmla="+- 0 10438 10438"/>
              <a:gd name="T3" fmla="*/ 10438 h 1092"/>
              <a:gd name="T4" fmla="+- 0 18098 17820"/>
              <a:gd name="T5" fmla="*/ T4 w 279"/>
              <a:gd name="T6" fmla="+- 0 10550 10438"/>
              <a:gd name="T7" fmla="*/ 10550 h 1092"/>
              <a:gd name="T8" fmla="+- 0 18098 17820"/>
              <a:gd name="T9" fmla="*/ T8 w 279"/>
              <a:gd name="T10" fmla="+- 0 10663 10438"/>
              <a:gd name="T11" fmla="*/ 10663 h 1092"/>
              <a:gd name="T12" fmla="+- 0 18098 17820"/>
              <a:gd name="T13" fmla="*/ T12 w 279"/>
              <a:gd name="T14" fmla="+- 0 10775 10438"/>
              <a:gd name="T15" fmla="*/ 10775 h 1092"/>
              <a:gd name="T16" fmla="+- 0 18086 17820"/>
              <a:gd name="T17" fmla="*/ T16 w 279"/>
              <a:gd name="T18" fmla="+- 0 10794 10438"/>
              <a:gd name="T19" fmla="*/ 10794 h 1092"/>
              <a:gd name="T20" fmla="+- 0 18081 17820"/>
              <a:gd name="T21" fmla="*/ T20 w 279"/>
              <a:gd name="T22" fmla="+- 0 10793 10438"/>
              <a:gd name="T23" fmla="*/ 10793 h 1092"/>
              <a:gd name="T24" fmla="+- 0 18078 17820"/>
              <a:gd name="T25" fmla="*/ T24 w 279"/>
              <a:gd name="T26" fmla="+- 0 10835 10438"/>
              <a:gd name="T27" fmla="*/ 10835 h 1092"/>
              <a:gd name="T28" fmla="+- 0 18076 17820"/>
              <a:gd name="T29" fmla="*/ T28 w 279"/>
              <a:gd name="T30" fmla="+- 0 10861 10438"/>
              <a:gd name="T31" fmla="*/ 10861 h 1092"/>
              <a:gd name="T32" fmla="+- 0 18078 17820"/>
              <a:gd name="T33" fmla="*/ T32 w 279"/>
              <a:gd name="T34" fmla="+- 0 10888 10438"/>
              <a:gd name="T35" fmla="*/ 10888 h 1092"/>
              <a:gd name="T36" fmla="+- 0 18078 17820"/>
              <a:gd name="T37" fmla="*/ T36 w 279"/>
              <a:gd name="T38" fmla="+- 0 10914 10438"/>
              <a:gd name="T39" fmla="*/ 10914 h 1092"/>
              <a:gd name="T40" fmla="+- 0 18066 17820"/>
              <a:gd name="T41" fmla="*/ T40 w 279"/>
              <a:gd name="T42" fmla="+- 0 10933 10438"/>
              <a:gd name="T43" fmla="*/ 10933 h 1092"/>
              <a:gd name="T44" fmla="+- 0 18061 17820"/>
              <a:gd name="T45" fmla="*/ T44 w 279"/>
              <a:gd name="T46" fmla="+- 0 10932 10438"/>
              <a:gd name="T47" fmla="*/ 10932 h 1092"/>
              <a:gd name="T48" fmla="+- 0 18058 17820"/>
              <a:gd name="T49" fmla="*/ T48 w 279"/>
              <a:gd name="T50" fmla="+- 0 10974 10438"/>
              <a:gd name="T51" fmla="*/ 10974 h 1092"/>
              <a:gd name="T52" fmla="+- 0 18057 17820"/>
              <a:gd name="T53" fmla="*/ T52 w 279"/>
              <a:gd name="T54" fmla="+- 0 10993 10438"/>
              <a:gd name="T55" fmla="*/ 10993 h 1092"/>
              <a:gd name="T56" fmla="+- 0 18058 17820"/>
              <a:gd name="T57" fmla="*/ T56 w 279"/>
              <a:gd name="T58" fmla="+- 0 11013 10438"/>
              <a:gd name="T59" fmla="*/ 11013 h 1092"/>
              <a:gd name="T60" fmla="+- 0 18058 17820"/>
              <a:gd name="T61" fmla="*/ T60 w 279"/>
              <a:gd name="T62" fmla="+- 0 11033 10438"/>
              <a:gd name="T63" fmla="*/ 11033 h 1092"/>
              <a:gd name="T64" fmla="+- 0 18041 17820"/>
              <a:gd name="T65" fmla="*/ T64 w 279"/>
              <a:gd name="T66" fmla="+- 0 11045 10438"/>
              <a:gd name="T67" fmla="*/ 11045 h 1092"/>
              <a:gd name="T68" fmla="+- 0 18035 17820"/>
              <a:gd name="T69" fmla="*/ T68 w 279"/>
              <a:gd name="T70" fmla="+- 0 11041 10438"/>
              <a:gd name="T71" fmla="*/ 11041 h 1092"/>
              <a:gd name="T72" fmla="+- 0 18018 17820"/>
              <a:gd name="T73" fmla="*/ T72 w 279"/>
              <a:gd name="T74" fmla="+- 0 11053 10438"/>
              <a:gd name="T75" fmla="*/ 11053 h 1092"/>
              <a:gd name="T76" fmla="+- 0 18018 17820"/>
              <a:gd name="T77" fmla="*/ T76 w 279"/>
              <a:gd name="T78" fmla="+- 0 11073 10438"/>
              <a:gd name="T79" fmla="*/ 11073 h 1092"/>
              <a:gd name="T80" fmla="+- 0 18018 17820"/>
              <a:gd name="T81" fmla="*/ T80 w 279"/>
              <a:gd name="T82" fmla="+- 0 11092 10438"/>
              <a:gd name="T83" fmla="*/ 11092 h 1092"/>
              <a:gd name="T84" fmla="+- 0 18018 17820"/>
              <a:gd name="T85" fmla="*/ T84 w 279"/>
              <a:gd name="T86" fmla="+- 0 11112 10438"/>
              <a:gd name="T87" fmla="*/ 11112 h 1092"/>
              <a:gd name="T88" fmla="+- 0 18002 17820"/>
              <a:gd name="T89" fmla="*/ T88 w 279"/>
              <a:gd name="T90" fmla="+- 0 11133 10438"/>
              <a:gd name="T91" fmla="*/ 11133 h 1092"/>
              <a:gd name="T92" fmla="+- 0 18005 17820"/>
              <a:gd name="T93" fmla="*/ T92 w 279"/>
              <a:gd name="T94" fmla="+- 0 11111 10438"/>
              <a:gd name="T95" fmla="*/ 11111 h 1092"/>
              <a:gd name="T96" fmla="+- 0 17998 17820"/>
              <a:gd name="T97" fmla="*/ T96 w 279"/>
              <a:gd name="T98" fmla="+- 0 11152 10438"/>
              <a:gd name="T99" fmla="*/ 11152 h 1092"/>
              <a:gd name="T100" fmla="+- 0 17986 17820"/>
              <a:gd name="T101" fmla="*/ T100 w 279"/>
              <a:gd name="T102" fmla="+- 0 11172 10438"/>
              <a:gd name="T103" fmla="*/ 11172 h 1092"/>
              <a:gd name="T104" fmla="+- 0 17984 17820"/>
              <a:gd name="T105" fmla="*/ T104 w 279"/>
              <a:gd name="T106" fmla="+- 0 11171 10438"/>
              <a:gd name="T107" fmla="*/ 11171 h 1092"/>
              <a:gd name="T108" fmla="+- 0 17978 17820"/>
              <a:gd name="T109" fmla="*/ T108 w 279"/>
              <a:gd name="T110" fmla="+- 0 11212 10438"/>
              <a:gd name="T111" fmla="*/ 11212 h 1092"/>
              <a:gd name="T112" fmla="+- 0 17962 17820"/>
              <a:gd name="T113" fmla="*/ T112 w 279"/>
              <a:gd name="T114" fmla="+- 0 11229 10438"/>
              <a:gd name="T115" fmla="*/ 11229 h 1092"/>
              <a:gd name="T116" fmla="+- 0 17950 17820"/>
              <a:gd name="T117" fmla="*/ T116 w 279"/>
              <a:gd name="T118" fmla="+- 0 11237 10438"/>
              <a:gd name="T119" fmla="*/ 11237 h 1092"/>
              <a:gd name="T120" fmla="+- 0 17939 17820"/>
              <a:gd name="T121" fmla="*/ T120 w 279"/>
              <a:gd name="T122" fmla="+- 0 11271 10438"/>
              <a:gd name="T123" fmla="*/ 11271 h 1092"/>
              <a:gd name="T124" fmla="+- 0 17939 17820"/>
              <a:gd name="T125" fmla="*/ T124 w 279"/>
              <a:gd name="T126" fmla="+- 0 11278 10438"/>
              <a:gd name="T127" fmla="*/ 11278 h 1092"/>
              <a:gd name="T128" fmla="+- 0 17939 17820"/>
              <a:gd name="T129" fmla="*/ T128 w 279"/>
              <a:gd name="T130" fmla="+- 0 11284 10438"/>
              <a:gd name="T131" fmla="*/ 11284 h 1092"/>
              <a:gd name="T132" fmla="+- 0 17939 17820"/>
              <a:gd name="T133" fmla="*/ T132 w 279"/>
              <a:gd name="T134" fmla="+- 0 11291 10438"/>
              <a:gd name="T135" fmla="*/ 11291 h 1092"/>
              <a:gd name="T136" fmla="+- 0 17932 17820"/>
              <a:gd name="T137" fmla="*/ T136 w 279"/>
              <a:gd name="T138" fmla="+- 0 11302 10438"/>
              <a:gd name="T139" fmla="*/ 11302 h 1092"/>
              <a:gd name="T140" fmla="+- 0 17930 17820"/>
              <a:gd name="T141" fmla="*/ T140 w 279"/>
              <a:gd name="T142" fmla="+- 0 11329 10438"/>
              <a:gd name="T143" fmla="*/ 11329 h 1092"/>
              <a:gd name="T144" fmla="+- 0 17919 17820"/>
              <a:gd name="T145" fmla="*/ T144 w 279"/>
              <a:gd name="T146" fmla="+- 0 11351 10438"/>
              <a:gd name="T147" fmla="*/ 11351 h 1092"/>
              <a:gd name="T148" fmla="+- 0 17910 17820"/>
              <a:gd name="T149" fmla="*/ T148 w 279"/>
              <a:gd name="T150" fmla="+- 0 11369 10438"/>
              <a:gd name="T151" fmla="*/ 11369 h 1092"/>
              <a:gd name="T152" fmla="+- 0 17888 17820"/>
              <a:gd name="T153" fmla="*/ T152 w 279"/>
              <a:gd name="T154" fmla="+- 0 11394 10438"/>
              <a:gd name="T155" fmla="*/ 11394 h 1092"/>
              <a:gd name="T156" fmla="+- 0 17879 17820"/>
              <a:gd name="T157" fmla="*/ T156 w 279"/>
              <a:gd name="T158" fmla="+- 0 11410 10438"/>
              <a:gd name="T159" fmla="*/ 11410 h 1092"/>
              <a:gd name="T160" fmla="+- 0 17872 17820"/>
              <a:gd name="T161" fmla="*/ T160 w 279"/>
              <a:gd name="T162" fmla="+- 0 11419 10438"/>
              <a:gd name="T163" fmla="*/ 11419 h 1092"/>
              <a:gd name="T164" fmla="+- 0 17845 17820"/>
              <a:gd name="T165" fmla="*/ T164 w 279"/>
              <a:gd name="T166" fmla="+- 0 11444 10438"/>
              <a:gd name="T167" fmla="*/ 11444 h 1092"/>
              <a:gd name="T168" fmla="+- 0 17840 17820"/>
              <a:gd name="T169" fmla="*/ T168 w 279"/>
              <a:gd name="T170" fmla="+- 0 11470 10438"/>
              <a:gd name="T171" fmla="*/ 11470 h 1092"/>
              <a:gd name="T172" fmla="+- 0 17832 17820"/>
              <a:gd name="T173" fmla="*/ T172 w 279"/>
              <a:gd name="T174" fmla="+- 0 11509 10438"/>
              <a:gd name="T175" fmla="*/ 11509 h 1092"/>
              <a:gd name="T176" fmla="+- 0 17832 17820"/>
              <a:gd name="T177" fmla="*/ T176 w 279"/>
              <a:gd name="T178" fmla="+- 0 11510 10438"/>
              <a:gd name="T179" fmla="*/ 11510 h 1092"/>
              <a:gd name="T180" fmla="+- 0 17820 17820"/>
              <a:gd name="T181" fmla="*/ T180 w 279"/>
              <a:gd name="T182" fmla="+- 0 11529 10438"/>
              <a:gd name="T183" fmla="*/ 11529 h 10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279" h="1092" extrusionOk="0">
                <a:moveTo>
                  <a:pt x="278" y="0"/>
                </a:moveTo>
                <a:cubicBezTo>
                  <a:pt x="278" y="112"/>
                  <a:pt x="278" y="225"/>
                  <a:pt x="278" y="337"/>
                </a:cubicBezTo>
                <a:cubicBezTo>
                  <a:pt x="266" y="356"/>
                  <a:pt x="261" y="355"/>
                  <a:pt x="258" y="397"/>
                </a:cubicBezTo>
                <a:cubicBezTo>
                  <a:pt x="256" y="423"/>
                  <a:pt x="258" y="450"/>
                  <a:pt x="258" y="476"/>
                </a:cubicBezTo>
                <a:cubicBezTo>
                  <a:pt x="246" y="495"/>
                  <a:pt x="241" y="494"/>
                  <a:pt x="238" y="536"/>
                </a:cubicBezTo>
                <a:cubicBezTo>
                  <a:pt x="237" y="555"/>
                  <a:pt x="238" y="575"/>
                  <a:pt x="238" y="595"/>
                </a:cubicBezTo>
                <a:cubicBezTo>
                  <a:pt x="221" y="607"/>
                  <a:pt x="215" y="603"/>
                  <a:pt x="198" y="615"/>
                </a:cubicBezTo>
                <a:cubicBezTo>
                  <a:pt x="198" y="635"/>
                  <a:pt x="198" y="654"/>
                  <a:pt x="198" y="674"/>
                </a:cubicBezTo>
                <a:cubicBezTo>
                  <a:pt x="182" y="695"/>
                  <a:pt x="185" y="673"/>
                  <a:pt x="178" y="714"/>
                </a:cubicBezTo>
                <a:cubicBezTo>
                  <a:pt x="166" y="734"/>
                  <a:pt x="164" y="733"/>
                  <a:pt x="158" y="774"/>
                </a:cubicBezTo>
                <a:cubicBezTo>
                  <a:pt x="142" y="791"/>
                  <a:pt x="130" y="799"/>
                  <a:pt x="119" y="833"/>
                </a:cubicBezTo>
                <a:cubicBezTo>
                  <a:pt x="119" y="840"/>
                  <a:pt x="119" y="846"/>
                  <a:pt x="119" y="853"/>
                </a:cubicBezTo>
                <a:cubicBezTo>
                  <a:pt x="112" y="864"/>
                  <a:pt x="110" y="891"/>
                  <a:pt x="99" y="913"/>
                </a:cubicBezTo>
                <a:cubicBezTo>
                  <a:pt x="90" y="931"/>
                  <a:pt x="68" y="956"/>
                  <a:pt x="59" y="972"/>
                </a:cubicBezTo>
                <a:cubicBezTo>
                  <a:pt x="52" y="981"/>
                  <a:pt x="25" y="1006"/>
                  <a:pt x="20" y="1032"/>
                </a:cubicBezTo>
                <a:cubicBezTo>
                  <a:pt x="12" y="1071"/>
                  <a:pt x="12" y="1072"/>
                  <a:pt x="0" y="1091"/>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55" name="Comment 7"/>
          <p:cNvSpPr>
            <a:spLocks noRot="1" noChangeAspect="1" noEditPoints="1" noChangeArrowheads="1" noChangeShapeType="1" noTextEdit="1"/>
          </p:cNvSpPr>
          <p:nvPr/>
        </p:nvSpPr>
        <p:spPr bwMode="auto">
          <a:xfrm>
            <a:off x="4579938" y="3286125"/>
            <a:ext cx="614362" cy="22225"/>
          </a:xfrm>
          <a:custGeom>
            <a:avLst/>
            <a:gdLst>
              <a:gd name="T0" fmla="+- 0 12720 12720"/>
              <a:gd name="T1" fmla="*/ T0 w 1707"/>
              <a:gd name="T2" fmla="+- 0 9128 9128"/>
              <a:gd name="T3" fmla="*/ 9128 h 61"/>
              <a:gd name="T4" fmla="+- 0 13075 12720"/>
              <a:gd name="T5" fmla="*/ T4 w 1707"/>
              <a:gd name="T6" fmla="+- 0 9128 9128"/>
              <a:gd name="T7" fmla="*/ 9128 h 61"/>
              <a:gd name="T8" fmla="+- 0 13441 12720"/>
              <a:gd name="T9" fmla="*/ T8 w 1707"/>
              <a:gd name="T10" fmla="+- 0 9104 9128"/>
              <a:gd name="T11" fmla="*/ 9104 h 61"/>
              <a:gd name="T12" fmla="+- 0 13791 12720"/>
              <a:gd name="T13" fmla="*/ T12 w 1707"/>
              <a:gd name="T14" fmla="+- 0 9148 9128"/>
              <a:gd name="T15" fmla="*/ 9148 h 61"/>
              <a:gd name="T16" fmla="+- 0 13877 12720"/>
              <a:gd name="T17" fmla="*/ T16 w 1707"/>
              <a:gd name="T18" fmla="+- 0 9159 9128"/>
              <a:gd name="T19" fmla="*/ 9159 h 61"/>
              <a:gd name="T20" fmla="+- 0 13964 12720"/>
              <a:gd name="T21" fmla="*/ T20 w 1707"/>
              <a:gd name="T22" fmla="+- 0 9156 9128"/>
              <a:gd name="T23" fmla="*/ 9156 h 61"/>
              <a:gd name="T24" fmla="+- 0 14049 12720"/>
              <a:gd name="T25" fmla="*/ T24 w 1707"/>
              <a:gd name="T26" fmla="+- 0 9168 9128"/>
              <a:gd name="T27" fmla="*/ 9168 h 61"/>
              <a:gd name="T28" fmla="+- 0 14101 12720"/>
              <a:gd name="T29" fmla="*/ T28 w 1707"/>
              <a:gd name="T30" fmla="+- 0 9175 9128"/>
              <a:gd name="T31" fmla="*/ 9175 h 61"/>
              <a:gd name="T32" fmla="+- 0 14156 12720"/>
              <a:gd name="T33" fmla="*/ T32 w 1707"/>
              <a:gd name="T34" fmla="+- 0 9181 9128"/>
              <a:gd name="T35" fmla="*/ 9181 h 61"/>
              <a:gd name="T36" fmla="+- 0 14208 12720"/>
              <a:gd name="T37" fmla="*/ T36 w 1707"/>
              <a:gd name="T38" fmla="+- 0 9188 9128"/>
              <a:gd name="T39" fmla="*/ 9188 h 61"/>
              <a:gd name="T40" fmla="+- 0 14278 12720"/>
              <a:gd name="T41" fmla="*/ T40 w 1707"/>
              <a:gd name="T42" fmla="+- 0 9197 9128"/>
              <a:gd name="T43" fmla="*/ 9197 h 61"/>
              <a:gd name="T44" fmla="+- 0 14356 12720"/>
              <a:gd name="T45" fmla="*/ T44 w 1707"/>
              <a:gd name="T46" fmla="+- 0 9188 9128"/>
              <a:gd name="T47" fmla="*/ 9188 h 61"/>
              <a:gd name="T48" fmla="+- 0 14426 12720"/>
              <a:gd name="T49" fmla="*/ T48 w 1707"/>
              <a:gd name="T50" fmla="+- 0 9188 9128"/>
              <a:gd name="T51" fmla="*/ 918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707" h="61" extrusionOk="0">
                <a:moveTo>
                  <a:pt x="0" y="0"/>
                </a:moveTo>
                <a:cubicBezTo>
                  <a:pt x="355" y="0"/>
                  <a:pt x="721" y="-24"/>
                  <a:pt x="1071" y="20"/>
                </a:cubicBezTo>
                <a:cubicBezTo>
                  <a:pt x="1157" y="31"/>
                  <a:pt x="1244" y="28"/>
                  <a:pt x="1329" y="40"/>
                </a:cubicBezTo>
                <a:cubicBezTo>
                  <a:pt x="1381" y="47"/>
                  <a:pt x="1436" y="53"/>
                  <a:pt x="1488" y="60"/>
                </a:cubicBezTo>
                <a:cubicBezTo>
                  <a:pt x="1558" y="69"/>
                  <a:pt x="1636" y="60"/>
                  <a:pt x="1706" y="60"/>
                </a:cubicBezTo>
              </a:path>
            </a:pathLst>
          </a:custGeom>
          <a:noFill/>
          <a:ln w="127000" cap="sq">
            <a:solidFill>
              <a:srgbClr val="FFFF00">
                <a:alpha val="33333"/>
              </a:srgbClr>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56" name="Comment 8"/>
          <p:cNvSpPr>
            <a:spLocks noRot="1" noChangeAspect="1" noEditPoints="1" noChangeArrowheads="1" noChangeShapeType="1" noTextEdit="1"/>
          </p:cNvSpPr>
          <p:nvPr/>
        </p:nvSpPr>
        <p:spPr bwMode="auto">
          <a:xfrm>
            <a:off x="4622800" y="3122613"/>
            <a:ext cx="606425" cy="34925"/>
          </a:xfrm>
          <a:custGeom>
            <a:avLst/>
            <a:gdLst>
              <a:gd name="T0" fmla="+- 0 12839 12839"/>
              <a:gd name="T1" fmla="*/ T0 w 1688"/>
              <a:gd name="T2" fmla="+- 0 8672 8672"/>
              <a:gd name="T3" fmla="*/ 8672 h 100"/>
              <a:gd name="T4" fmla="+- 0 13124 12839"/>
              <a:gd name="T5" fmla="*/ T4 w 1688"/>
              <a:gd name="T6" fmla="+- 0 8672 8672"/>
              <a:gd name="T7" fmla="*/ 8672 h 100"/>
              <a:gd name="T8" fmla="+- 0 13460 12839"/>
              <a:gd name="T9" fmla="*/ T8 w 1688"/>
              <a:gd name="T10" fmla="+- 0 8652 8672"/>
              <a:gd name="T11" fmla="*/ 8652 h 100"/>
              <a:gd name="T12" fmla="+- 0 13712 12839"/>
              <a:gd name="T13" fmla="*/ T12 w 1688"/>
              <a:gd name="T14" fmla="+- 0 8692 8672"/>
              <a:gd name="T15" fmla="*/ 8692 h 100"/>
              <a:gd name="T16" fmla="+- 0 13787 12839"/>
              <a:gd name="T17" fmla="*/ T16 w 1688"/>
              <a:gd name="T18" fmla="+- 0 8704 8672"/>
              <a:gd name="T19" fmla="*/ 8704 h 100"/>
              <a:gd name="T20" fmla="+- 0 13854 12839"/>
              <a:gd name="T21" fmla="*/ T20 w 1688"/>
              <a:gd name="T22" fmla="+- 0 8709 8672"/>
              <a:gd name="T23" fmla="*/ 8709 h 100"/>
              <a:gd name="T24" fmla="+- 0 13930 12839"/>
              <a:gd name="T25" fmla="*/ T24 w 1688"/>
              <a:gd name="T26" fmla="+- 0 8711 8672"/>
              <a:gd name="T27" fmla="*/ 8711 h 100"/>
              <a:gd name="T28" fmla="+- 0 13978 12839"/>
              <a:gd name="T29" fmla="*/ T28 w 1688"/>
              <a:gd name="T30" fmla="+- 0 8712 8672"/>
              <a:gd name="T31" fmla="*/ 8712 h 100"/>
              <a:gd name="T32" fmla="+- 0 14005 12839"/>
              <a:gd name="T33" fmla="*/ T32 w 1688"/>
              <a:gd name="T34" fmla="+- 0 8724 8672"/>
              <a:gd name="T35" fmla="*/ 8724 h 100"/>
              <a:gd name="T36" fmla="+- 0 14049 12839"/>
              <a:gd name="T37" fmla="*/ T36 w 1688"/>
              <a:gd name="T38" fmla="+- 0 8731 8672"/>
              <a:gd name="T39" fmla="*/ 8731 h 100"/>
              <a:gd name="T40" fmla="+- 0 14094 12839"/>
              <a:gd name="T41" fmla="*/ T40 w 1688"/>
              <a:gd name="T42" fmla="+- 0 8738 8672"/>
              <a:gd name="T43" fmla="*/ 8738 h 100"/>
              <a:gd name="T44" fmla="+- 0 14143 12839"/>
              <a:gd name="T45" fmla="*/ T44 w 1688"/>
              <a:gd name="T46" fmla="+- 0 8747 8672"/>
              <a:gd name="T47" fmla="*/ 8747 h 100"/>
              <a:gd name="T48" fmla="+- 0 14188 12839"/>
              <a:gd name="T49" fmla="*/ T48 w 1688"/>
              <a:gd name="T50" fmla="+- 0 8751 8672"/>
              <a:gd name="T51" fmla="*/ 8751 h 100"/>
              <a:gd name="T52" fmla="+- 0 14264 12839"/>
              <a:gd name="T53" fmla="*/ T52 w 1688"/>
              <a:gd name="T54" fmla="+- 0 8759 8672"/>
              <a:gd name="T55" fmla="*/ 8759 h 100"/>
              <a:gd name="T56" fmla="+- 0 14334 12839"/>
              <a:gd name="T57" fmla="*/ T56 w 1688"/>
              <a:gd name="T58" fmla="+- 0 8759 8672"/>
              <a:gd name="T59" fmla="*/ 8759 h 100"/>
              <a:gd name="T60" fmla="+- 0 14407 12839"/>
              <a:gd name="T61" fmla="*/ T60 w 1688"/>
              <a:gd name="T62" fmla="+- 0 8771 8672"/>
              <a:gd name="T63" fmla="*/ 8771 h 100"/>
              <a:gd name="T64" fmla="+- 0 14445 12839"/>
              <a:gd name="T65" fmla="*/ T64 w 1688"/>
              <a:gd name="T66" fmla="+- 0 8777 8672"/>
              <a:gd name="T67" fmla="*/ 8777 h 100"/>
              <a:gd name="T68" fmla="+- 0 14488 12839"/>
              <a:gd name="T69" fmla="*/ T68 w 1688"/>
              <a:gd name="T70" fmla="+- 0 8771 8672"/>
              <a:gd name="T71" fmla="*/ 8771 h 100"/>
              <a:gd name="T72" fmla="+- 0 14526 12839"/>
              <a:gd name="T73" fmla="*/ T72 w 1688"/>
              <a:gd name="T74" fmla="+- 0 8771 8672"/>
              <a:gd name="T75" fmla="*/ 8771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688" h="100" extrusionOk="0">
                <a:moveTo>
                  <a:pt x="0" y="0"/>
                </a:moveTo>
                <a:cubicBezTo>
                  <a:pt x="285" y="0"/>
                  <a:pt x="621" y="-20"/>
                  <a:pt x="873" y="20"/>
                </a:cubicBezTo>
                <a:cubicBezTo>
                  <a:pt x="948" y="32"/>
                  <a:pt x="1015" y="37"/>
                  <a:pt x="1091" y="39"/>
                </a:cubicBezTo>
                <a:cubicBezTo>
                  <a:pt x="1139" y="40"/>
                  <a:pt x="1166" y="52"/>
                  <a:pt x="1210" y="59"/>
                </a:cubicBezTo>
                <a:cubicBezTo>
                  <a:pt x="1255" y="66"/>
                  <a:pt x="1304" y="75"/>
                  <a:pt x="1349" y="79"/>
                </a:cubicBezTo>
                <a:cubicBezTo>
                  <a:pt x="1425" y="87"/>
                  <a:pt x="1495" y="87"/>
                  <a:pt x="1568" y="99"/>
                </a:cubicBezTo>
                <a:cubicBezTo>
                  <a:pt x="1606" y="105"/>
                  <a:pt x="1649" y="99"/>
                  <a:pt x="1687" y="99"/>
                </a:cubicBezTo>
              </a:path>
            </a:pathLst>
          </a:custGeom>
          <a:noFill/>
          <a:ln w="127000" cap="sq">
            <a:solidFill>
              <a:srgbClr val="FFFF00">
                <a:alpha val="33333"/>
              </a:srgbClr>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57" name="Comment 9"/>
          <p:cNvSpPr>
            <a:spLocks noRot="1" noChangeAspect="1" noEditPoints="1" noChangeArrowheads="1" noChangeShapeType="1" noTextEdit="1"/>
          </p:cNvSpPr>
          <p:nvPr/>
        </p:nvSpPr>
        <p:spPr bwMode="auto">
          <a:xfrm>
            <a:off x="4672013" y="2928938"/>
            <a:ext cx="628650" cy="42862"/>
          </a:xfrm>
          <a:custGeom>
            <a:avLst/>
            <a:gdLst>
              <a:gd name="T0" fmla="+- 0 12978 12978"/>
              <a:gd name="T1" fmla="*/ T0 w 1747"/>
              <a:gd name="T2" fmla="+- 0 8136 8136"/>
              <a:gd name="T3" fmla="*/ 8136 h 120"/>
              <a:gd name="T4" fmla="+- 0 13088 12978"/>
              <a:gd name="T5" fmla="*/ T4 w 1747"/>
              <a:gd name="T6" fmla="+- 0 8136 8136"/>
              <a:gd name="T7" fmla="*/ 8136 h 120"/>
              <a:gd name="T8" fmla="+- 0 13191 12978"/>
              <a:gd name="T9" fmla="*/ T8 w 1747"/>
              <a:gd name="T10" fmla="+- 0 8139 8136"/>
              <a:gd name="T11" fmla="*/ 8139 h 120"/>
              <a:gd name="T12" fmla="+- 0 13295 12978"/>
              <a:gd name="T13" fmla="*/ T12 w 1747"/>
              <a:gd name="T14" fmla="+- 0 8156 8136"/>
              <a:gd name="T15" fmla="*/ 8156 h 120"/>
              <a:gd name="T16" fmla="+- 0 13409 12978"/>
              <a:gd name="T17" fmla="*/ T16 w 1747"/>
              <a:gd name="T18" fmla="+- 0 8175 8136"/>
              <a:gd name="T19" fmla="*/ 8175 h 120"/>
              <a:gd name="T20" fmla="+- 0 13536 12978"/>
              <a:gd name="T21" fmla="*/ T20 w 1747"/>
              <a:gd name="T22" fmla="+- 0 8185 8136"/>
              <a:gd name="T23" fmla="*/ 8185 h 120"/>
              <a:gd name="T24" fmla="+- 0 13652 12978"/>
              <a:gd name="T25" fmla="*/ T24 w 1747"/>
              <a:gd name="T26" fmla="+- 0 8195 8136"/>
              <a:gd name="T27" fmla="*/ 8195 h 120"/>
              <a:gd name="T28" fmla="+- 0 13714 12978"/>
              <a:gd name="T29" fmla="*/ T28 w 1747"/>
              <a:gd name="T30" fmla="+- 0 8200 8136"/>
              <a:gd name="T31" fmla="*/ 8200 h 120"/>
              <a:gd name="T32" fmla="+- 0 13768 12978"/>
              <a:gd name="T33" fmla="*/ T32 w 1747"/>
              <a:gd name="T34" fmla="+- 0 8215 8136"/>
              <a:gd name="T35" fmla="*/ 8215 h 120"/>
              <a:gd name="T36" fmla="+- 0 13831 12978"/>
              <a:gd name="T37" fmla="*/ T36 w 1747"/>
              <a:gd name="T38" fmla="+- 0 8215 8136"/>
              <a:gd name="T39" fmla="*/ 8215 h 120"/>
              <a:gd name="T40" fmla="+- 0 14082 12978"/>
              <a:gd name="T41" fmla="*/ T40 w 1747"/>
              <a:gd name="T42" fmla="+- 0 8215 8136"/>
              <a:gd name="T43" fmla="*/ 8215 h 120"/>
              <a:gd name="T44" fmla="+- 0 14369 12978"/>
              <a:gd name="T45" fmla="*/ T44 w 1747"/>
              <a:gd name="T46" fmla="+- 0 8188 8136"/>
              <a:gd name="T47" fmla="*/ 8188 h 120"/>
              <a:gd name="T48" fmla="+- 0 14605 12978"/>
              <a:gd name="T49" fmla="*/ T48 w 1747"/>
              <a:gd name="T50" fmla="+- 0 8235 8136"/>
              <a:gd name="T51" fmla="*/ 8235 h 120"/>
              <a:gd name="T52" fmla="+- 0 14636 12978"/>
              <a:gd name="T53" fmla="*/ T52 w 1747"/>
              <a:gd name="T54" fmla="+- 0 8241 8136"/>
              <a:gd name="T55" fmla="*/ 8241 h 120"/>
              <a:gd name="T56" fmla="+- 0 14655 12978"/>
              <a:gd name="T57" fmla="*/ T56 w 1747"/>
              <a:gd name="T58" fmla="+- 0 8250 8136"/>
              <a:gd name="T59" fmla="*/ 8250 h 120"/>
              <a:gd name="T60" fmla="+- 0 14684 12978"/>
              <a:gd name="T61" fmla="*/ T60 w 1747"/>
              <a:gd name="T62" fmla="+- 0 8255 8136"/>
              <a:gd name="T63" fmla="*/ 8255 h 120"/>
              <a:gd name="T64" fmla="+- 0 14704 12978"/>
              <a:gd name="T65" fmla="*/ T64 w 1747"/>
              <a:gd name="T66" fmla="+- 0 8255 8136"/>
              <a:gd name="T67" fmla="*/ 8255 h 120"/>
              <a:gd name="T68" fmla="+- 0 14711 12978"/>
              <a:gd name="T69" fmla="*/ T68 w 1747"/>
              <a:gd name="T70" fmla="+- 0 8255 8136"/>
              <a:gd name="T71" fmla="*/ 8255 h 120"/>
              <a:gd name="T72" fmla="+- 0 14724 12978"/>
              <a:gd name="T73" fmla="*/ T72 w 1747"/>
              <a:gd name="T74" fmla="+- 0 8255 8136"/>
              <a:gd name="T75" fmla="*/ 8255 h 1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747" h="120" extrusionOk="0">
                <a:moveTo>
                  <a:pt x="0" y="0"/>
                </a:moveTo>
                <a:cubicBezTo>
                  <a:pt x="110" y="0"/>
                  <a:pt x="213" y="3"/>
                  <a:pt x="317" y="20"/>
                </a:cubicBezTo>
                <a:cubicBezTo>
                  <a:pt x="431" y="39"/>
                  <a:pt x="558" y="49"/>
                  <a:pt x="674" y="59"/>
                </a:cubicBezTo>
                <a:cubicBezTo>
                  <a:pt x="736" y="64"/>
                  <a:pt x="790" y="79"/>
                  <a:pt x="853" y="79"/>
                </a:cubicBezTo>
                <a:cubicBezTo>
                  <a:pt x="1104" y="79"/>
                  <a:pt x="1391" y="52"/>
                  <a:pt x="1627" y="99"/>
                </a:cubicBezTo>
                <a:cubicBezTo>
                  <a:pt x="1658" y="105"/>
                  <a:pt x="1677" y="114"/>
                  <a:pt x="1706" y="119"/>
                </a:cubicBezTo>
                <a:cubicBezTo>
                  <a:pt x="1726" y="119"/>
                  <a:pt x="1733" y="119"/>
                  <a:pt x="1746" y="119"/>
                </a:cubicBezTo>
              </a:path>
            </a:pathLst>
          </a:custGeom>
          <a:noFill/>
          <a:ln w="127000" cap="sq">
            <a:solidFill>
              <a:srgbClr val="FFFF00">
                <a:alpha val="33333"/>
              </a:srgbClr>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081245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228600"/>
            <a:ext cx="6934200" cy="609600"/>
          </a:xfrm>
        </p:spPr>
        <p:txBody>
          <a:bodyPr/>
          <a:lstStyle/>
          <a:p>
            <a:r>
              <a:rPr lang="nl-NL" sz="3600">
                <a:latin typeface="Arial" charset="0"/>
              </a:rPr>
              <a:t>onthoornen van kalveren</a:t>
            </a:r>
            <a:br>
              <a:rPr lang="nl-NL" sz="3600">
                <a:latin typeface="Arial" charset="0"/>
              </a:rPr>
            </a:br>
            <a:r>
              <a:rPr lang="nl-NL" sz="3600">
                <a:latin typeface="Arial" charset="0"/>
              </a:rPr>
              <a:t>wat en waarom?</a:t>
            </a:r>
          </a:p>
        </p:txBody>
      </p:sp>
      <p:sp>
        <p:nvSpPr>
          <p:cNvPr id="12291" name="Rectangle 3"/>
          <p:cNvSpPr>
            <a:spLocks noGrp="1" noChangeArrowheads="1"/>
          </p:cNvSpPr>
          <p:nvPr>
            <p:ph type="body" sz="half" idx="1"/>
          </p:nvPr>
        </p:nvSpPr>
        <p:spPr>
          <a:xfrm>
            <a:off x="228600" y="1219200"/>
            <a:ext cx="3810000" cy="4114800"/>
          </a:xfrm>
        </p:spPr>
        <p:txBody>
          <a:bodyPr/>
          <a:lstStyle/>
          <a:p>
            <a:pPr>
              <a:lnSpc>
                <a:spcPct val="140000"/>
              </a:lnSpc>
            </a:pPr>
            <a:r>
              <a:rPr lang="nl-NL" sz="2800">
                <a:latin typeface="Arial" charset="0"/>
              </a:rPr>
              <a:t>700.000</a:t>
            </a:r>
          </a:p>
          <a:p>
            <a:pPr>
              <a:lnSpc>
                <a:spcPct val="140000"/>
              </a:lnSpc>
            </a:pPr>
            <a:r>
              <a:rPr lang="nl-NL" sz="2800">
                <a:latin typeface="Arial" charset="0"/>
              </a:rPr>
              <a:t>Door de dierenarts</a:t>
            </a:r>
          </a:p>
          <a:p>
            <a:pPr>
              <a:lnSpc>
                <a:spcPct val="140000"/>
              </a:lnSpc>
            </a:pPr>
            <a:r>
              <a:rPr lang="nl-NL" sz="2800">
                <a:latin typeface="Arial" charset="0"/>
              </a:rPr>
              <a:t>Basta la pasta</a:t>
            </a:r>
          </a:p>
          <a:p>
            <a:pPr>
              <a:lnSpc>
                <a:spcPct val="140000"/>
              </a:lnSpc>
            </a:pPr>
            <a:r>
              <a:rPr lang="nl-NL" sz="2800">
                <a:latin typeface="Arial" charset="0"/>
              </a:rPr>
              <a:t>Hier aandachts-punten</a:t>
            </a:r>
          </a:p>
          <a:p>
            <a:pPr>
              <a:buFontTx/>
              <a:buNone/>
            </a:pPr>
            <a:endParaRPr lang="nl-NL" sz="2800">
              <a:latin typeface="Arial" charset="0"/>
            </a:endParaRPr>
          </a:p>
        </p:txBody>
      </p:sp>
      <p:pic>
        <p:nvPicPr>
          <p:cNvPr id="12292" name="Picture 4"/>
          <p:cNvPicPr>
            <a:picLocks noGrp="1" noChangeAspect="1" noChangeArrowheads="1"/>
          </p:cNvPicPr>
          <p:nvPr>
            <p:ph type="clipArt" sz="half" idx="2"/>
          </p:nvPr>
        </p:nvPicPr>
        <p:blipFill>
          <a:blip r:embed="rId3" cstate="screen"/>
          <a:srcRect/>
          <a:stretch>
            <a:fillRect/>
          </a:stretch>
        </p:blipFill>
        <p:spPr>
          <a:xfrm>
            <a:off x="3657600" y="1447800"/>
            <a:ext cx="5334000" cy="5029200"/>
          </a:xfrm>
        </p:spPr>
      </p:pic>
      <p:sp>
        <p:nvSpPr>
          <p:cNvPr id="7" name="Tijdelijke aanduiding voor dianummer 6"/>
          <p:cNvSpPr>
            <a:spLocks noGrp="1"/>
          </p:cNvSpPr>
          <p:nvPr>
            <p:ph type="sldNum" sz="quarter" idx="12"/>
          </p:nvPr>
        </p:nvSpPr>
        <p:spPr/>
        <p:txBody>
          <a:bodyPr/>
          <a:lstStyle/>
          <a:p>
            <a:fld id="{BBE1DE7C-9FFF-41DC-BDD5-9DB1B4E958AC}" type="slidenum">
              <a:rPr lang="nl-NL" smtClean="0"/>
              <a:pPr/>
              <a:t>4</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228600"/>
            <a:ext cx="6934200" cy="609600"/>
          </a:xfrm>
        </p:spPr>
        <p:txBody>
          <a:bodyPr/>
          <a:lstStyle/>
          <a:p>
            <a:r>
              <a:rPr lang="nl-NL" sz="3600">
                <a:latin typeface="Arial" charset="0"/>
              </a:rPr>
              <a:t>onthoornen van kalveren</a:t>
            </a:r>
            <a:br>
              <a:rPr lang="nl-NL" sz="3600">
                <a:latin typeface="Arial" charset="0"/>
              </a:rPr>
            </a:br>
            <a:r>
              <a:rPr lang="nl-NL" sz="3600">
                <a:latin typeface="Arial" charset="0"/>
              </a:rPr>
              <a:t>voorbereiding</a:t>
            </a:r>
          </a:p>
        </p:txBody>
      </p:sp>
      <p:sp>
        <p:nvSpPr>
          <p:cNvPr id="3075" name="Rectangle 3"/>
          <p:cNvSpPr>
            <a:spLocks noGrp="1" noChangeArrowheads="1"/>
          </p:cNvSpPr>
          <p:nvPr>
            <p:ph type="body" sz="half" idx="1"/>
          </p:nvPr>
        </p:nvSpPr>
        <p:spPr>
          <a:xfrm>
            <a:off x="685800" y="1066800"/>
            <a:ext cx="3200400" cy="5029200"/>
          </a:xfrm>
        </p:spPr>
        <p:txBody>
          <a:bodyPr/>
          <a:lstStyle/>
          <a:p>
            <a:r>
              <a:rPr lang="nl-NL" sz="2800">
                <a:latin typeface="Arial" charset="0"/>
              </a:rPr>
              <a:t>Leeftijd: 3 wkn – 		3 mnd</a:t>
            </a:r>
          </a:p>
          <a:p>
            <a:r>
              <a:rPr lang="nl-NL" sz="2800">
                <a:latin typeface="Arial" charset="0"/>
              </a:rPr>
              <a:t>Aanleg te voelen</a:t>
            </a:r>
          </a:p>
          <a:p>
            <a:r>
              <a:rPr lang="nl-NL" sz="2800">
                <a:latin typeface="Arial" charset="0"/>
              </a:rPr>
              <a:t>Hok schoon en droog</a:t>
            </a:r>
          </a:p>
          <a:p>
            <a:r>
              <a:rPr lang="nl-NL" sz="2800">
                <a:latin typeface="Arial" charset="0"/>
              </a:rPr>
              <a:t>Waak voor onderkoeling</a:t>
            </a:r>
          </a:p>
          <a:p>
            <a:r>
              <a:rPr lang="nl-NL" sz="2800">
                <a:latin typeface="Arial" charset="0"/>
              </a:rPr>
              <a:t>Kalveren gezond?</a:t>
            </a:r>
          </a:p>
        </p:txBody>
      </p:sp>
      <p:pic>
        <p:nvPicPr>
          <p:cNvPr id="3076" name="Picture 4"/>
          <p:cNvPicPr>
            <a:picLocks noGrp="1" noChangeAspect="1" noChangeArrowheads="1"/>
          </p:cNvPicPr>
          <p:nvPr>
            <p:ph type="clipArt" sz="half" idx="2"/>
          </p:nvPr>
        </p:nvPicPr>
        <p:blipFill>
          <a:blip r:embed="rId3" cstate="screen"/>
          <a:srcRect/>
          <a:stretch>
            <a:fillRect/>
          </a:stretch>
        </p:blipFill>
        <p:spPr>
          <a:xfrm>
            <a:off x="4038600" y="1219200"/>
            <a:ext cx="5002213" cy="4876800"/>
          </a:xfrm>
        </p:spPr>
      </p:pic>
      <p:sp>
        <p:nvSpPr>
          <p:cNvPr id="7" name="Tijdelijke aanduiding voor dianummer 6"/>
          <p:cNvSpPr>
            <a:spLocks noGrp="1"/>
          </p:cNvSpPr>
          <p:nvPr>
            <p:ph type="sldNum" sz="quarter" idx="12"/>
          </p:nvPr>
        </p:nvSpPr>
        <p:spPr/>
        <p:txBody>
          <a:bodyPr/>
          <a:lstStyle/>
          <a:p>
            <a:fld id="{BBE1DE7C-9FFF-41DC-BDD5-9DB1B4E958AC}" type="slidenum">
              <a:rPr lang="nl-NL" smtClean="0"/>
              <a:pPr/>
              <a:t>5</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228600"/>
            <a:ext cx="6934200" cy="609600"/>
          </a:xfrm>
        </p:spPr>
        <p:txBody>
          <a:bodyPr/>
          <a:lstStyle/>
          <a:p>
            <a:r>
              <a:rPr lang="nl-NL" sz="3600">
                <a:latin typeface="Arial" charset="0"/>
              </a:rPr>
              <a:t>onthoornen van kalveren</a:t>
            </a:r>
            <a:br>
              <a:rPr lang="nl-NL" sz="3600">
                <a:latin typeface="Arial" charset="0"/>
              </a:rPr>
            </a:br>
            <a:r>
              <a:rPr lang="nl-NL" sz="3600">
                <a:latin typeface="Arial" charset="0"/>
              </a:rPr>
              <a:t>verdoven</a:t>
            </a:r>
          </a:p>
        </p:txBody>
      </p:sp>
      <p:sp>
        <p:nvSpPr>
          <p:cNvPr id="4099" name="Rectangle 3"/>
          <p:cNvSpPr>
            <a:spLocks noGrp="1" noChangeArrowheads="1"/>
          </p:cNvSpPr>
          <p:nvPr>
            <p:ph type="body" sz="half" idx="1"/>
          </p:nvPr>
        </p:nvSpPr>
        <p:spPr>
          <a:xfrm>
            <a:off x="685800" y="1676400"/>
            <a:ext cx="3810000" cy="3810000"/>
          </a:xfrm>
        </p:spPr>
        <p:txBody>
          <a:bodyPr/>
          <a:lstStyle/>
          <a:p>
            <a:r>
              <a:rPr lang="nl-NL" sz="2800" dirty="0">
                <a:latin typeface="Arial" charset="0"/>
              </a:rPr>
              <a:t>Algehele narcose: </a:t>
            </a:r>
            <a:r>
              <a:rPr lang="nl-NL" sz="2800" dirty="0" err="1">
                <a:latin typeface="Arial" charset="0"/>
              </a:rPr>
              <a:t>sedamun</a:t>
            </a:r>
            <a:r>
              <a:rPr lang="en-US" sz="2800" dirty="0">
                <a:latin typeface="Arial" charset="0"/>
                <a:cs typeface="Arial" charset="0"/>
              </a:rPr>
              <a:t>®</a:t>
            </a:r>
            <a:r>
              <a:rPr lang="nl-NL" sz="2800" dirty="0">
                <a:latin typeface="Arial" charset="0"/>
              </a:rPr>
              <a:t> (</a:t>
            </a:r>
            <a:r>
              <a:rPr lang="nl-NL" sz="2800" dirty="0" err="1">
                <a:latin typeface="Arial" charset="0"/>
              </a:rPr>
              <a:t>udd</a:t>
            </a:r>
            <a:r>
              <a:rPr lang="nl-NL" sz="2800" dirty="0">
                <a:latin typeface="Arial" charset="0"/>
              </a:rPr>
              <a:t>)</a:t>
            </a:r>
          </a:p>
          <a:p>
            <a:r>
              <a:rPr lang="nl-NL" sz="2800" dirty="0">
                <a:latin typeface="Arial" charset="0"/>
              </a:rPr>
              <a:t>Werkzame stof: </a:t>
            </a:r>
            <a:r>
              <a:rPr lang="nl-NL" sz="2800" dirty="0" err="1" smtClean="0">
                <a:latin typeface="Arial" charset="0"/>
              </a:rPr>
              <a:t>Xylazine</a:t>
            </a:r>
            <a:r>
              <a:rPr lang="nl-NL" sz="2800" dirty="0" smtClean="0">
                <a:latin typeface="Arial" charset="0"/>
              </a:rPr>
              <a:t>  i.m.</a:t>
            </a:r>
            <a:endParaRPr lang="nl-NL" sz="2800" dirty="0">
              <a:latin typeface="Arial" charset="0"/>
            </a:endParaRPr>
          </a:p>
          <a:p>
            <a:r>
              <a:rPr lang="nl-NL" sz="2800" dirty="0">
                <a:latin typeface="Arial" charset="0"/>
              </a:rPr>
              <a:t>Merken van de geïnjecteerde dieren</a:t>
            </a:r>
          </a:p>
          <a:p>
            <a:r>
              <a:rPr lang="nl-NL" sz="2800" dirty="0">
                <a:latin typeface="Arial" charset="0"/>
              </a:rPr>
              <a:t>Na 5 minuten liggen</a:t>
            </a:r>
          </a:p>
          <a:p>
            <a:r>
              <a:rPr lang="nl-NL" sz="2800" dirty="0">
                <a:latin typeface="Arial" charset="0"/>
              </a:rPr>
              <a:t>Waak voor ophangen!</a:t>
            </a:r>
          </a:p>
        </p:txBody>
      </p:sp>
      <p:pic>
        <p:nvPicPr>
          <p:cNvPr id="4100" name="Picture 4"/>
          <p:cNvPicPr>
            <a:picLocks noGrp="1" noChangeAspect="1" noChangeArrowheads="1"/>
          </p:cNvPicPr>
          <p:nvPr>
            <p:ph type="clipArt" sz="half" idx="2"/>
          </p:nvPr>
        </p:nvPicPr>
        <p:blipFill>
          <a:blip r:embed="rId3" cstate="screen"/>
          <a:srcRect/>
          <a:stretch>
            <a:fillRect/>
          </a:stretch>
        </p:blipFill>
        <p:spPr>
          <a:xfrm>
            <a:off x="4648200" y="1676400"/>
            <a:ext cx="4343400" cy="4267200"/>
          </a:xfrm>
        </p:spPr>
      </p:pic>
      <p:sp>
        <p:nvSpPr>
          <p:cNvPr id="7" name="Tijdelijke aanduiding voor dianummer 6"/>
          <p:cNvSpPr>
            <a:spLocks noGrp="1"/>
          </p:cNvSpPr>
          <p:nvPr>
            <p:ph type="sldNum" sz="quarter" idx="12"/>
          </p:nvPr>
        </p:nvSpPr>
        <p:spPr/>
        <p:txBody>
          <a:bodyPr/>
          <a:lstStyle/>
          <a:p>
            <a:fld id="{BBE1DE7C-9FFF-41DC-BDD5-9DB1B4E958AC}" type="slidenum">
              <a:rPr lang="nl-NL" smtClean="0"/>
              <a:pPr/>
              <a:t>6</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228600"/>
            <a:ext cx="6934200" cy="609600"/>
          </a:xfrm>
        </p:spPr>
        <p:txBody>
          <a:bodyPr/>
          <a:lstStyle/>
          <a:p>
            <a:r>
              <a:rPr lang="nl-NL" sz="3600" dirty="0" err="1">
                <a:latin typeface="Arial" charset="0"/>
              </a:rPr>
              <a:t>onthoornen</a:t>
            </a:r>
            <a:r>
              <a:rPr lang="nl-NL" sz="3600" dirty="0">
                <a:latin typeface="Arial" charset="0"/>
              </a:rPr>
              <a:t> van kalveren</a:t>
            </a:r>
            <a:br>
              <a:rPr lang="nl-NL" sz="3600" dirty="0">
                <a:latin typeface="Arial" charset="0"/>
              </a:rPr>
            </a:br>
            <a:r>
              <a:rPr lang="nl-NL" sz="3600" dirty="0">
                <a:latin typeface="Arial" charset="0"/>
              </a:rPr>
              <a:t>verdoven</a:t>
            </a:r>
          </a:p>
        </p:txBody>
      </p:sp>
      <p:sp>
        <p:nvSpPr>
          <p:cNvPr id="7" name="Tijdelijke aanduiding voor dianummer 6"/>
          <p:cNvSpPr>
            <a:spLocks noGrp="1"/>
          </p:cNvSpPr>
          <p:nvPr>
            <p:ph type="sldNum" sz="quarter" idx="12"/>
          </p:nvPr>
        </p:nvSpPr>
        <p:spPr/>
        <p:txBody>
          <a:bodyPr/>
          <a:lstStyle/>
          <a:p>
            <a:fld id="{BBE1DE7C-9FFF-41DC-BDD5-9DB1B4E958AC}" type="slidenum">
              <a:rPr lang="nl-NL" smtClean="0"/>
              <a:pPr/>
              <a:t>7</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sp>
        <p:nvSpPr>
          <p:cNvPr id="2" name="Tijdelijke aanduiding voor tekst 1"/>
          <p:cNvSpPr>
            <a:spLocks noGrp="1"/>
          </p:cNvSpPr>
          <p:nvPr>
            <p:ph type="body" sz="half" idx="1"/>
          </p:nvPr>
        </p:nvSpPr>
        <p:spPr>
          <a:xfrm>
            <a:off x="395536" y="1628800"/>
            <a:ext cx="7992888" cy="4114800"/>
          </a:xfrm>
        </p:spPr>
        <p:txBody>
          <a:bodyPr/>
          <a:lstStyle/>
          <a:p>
            <a:pPr>
              <a:lnSpc>
                <a:spcPct val="120000"/>
              </a:lnSpc>
            </a:pPr>
            <a:r>
              <a:rPr lang="nl-NL" sz="2400" dirty="0" err="1" smtClean="0">
                <a:latin typeface="Arial"/>
                <a:cs typeface="Arial"/>
              </a:rPr>
              <a:t>Blz</a:t>
            </a:r>
            <a:r>
              <a:rPr lang="nl-NL" sz="2400" dirty="0" smtClean="0">
                <a:latin typeface="Arial"/>
                <a:cs typeface="Arial"/>
              </a:rPr>
              <a:t> 14 van de reader: 	</a:t>
            </a:r>
            <a:r>
              <a:rPr lang="nl-NL" sz="2400" dirty="0" err="1" smtClean="0">
                <a:latin typeface="Arial"/>
                <a:cs typeface="Arial"/>
              </a:rPr>
              <a:t>Xylazine</a:t>
            </a:r>
            <a:r>
              <a:rPr lang="nl-NL" sz="2400" dirty="0" smtClean="0">
                <a:latin typeface="Arial"/>
                <a:cs typeface="Arial"/>
              </a:rPr>
              <a:t> is α2 = alfa 2 agonist</a:t>
            </a:r>
          </a:p>
          <a:p>
            <a:pPr marL="0" indent="0">
              <a:lnSpc>
                <a:spcPct val="120000"/>
              </a:lnSpc>
              <a:buNone/>
            </a:pPr>
            <a:endParaRPr lang="nl-NL" sz="2400" dirty="0" smtClean="0">
              <a:latin typeface="Arial"/>
              <a:cs typeface="Arial"/>
            </a:endParaRPr>
          </a:p>
          <a:p>
            <a:pPr>
              <a:lnSpc>
                <a:spcPct val="120000"/>
              </a:lnSpc>
            </a:pPr>
            <a:r>
              <a:rPr lang="nl-NL" sz="2400" dirty="0" smtClean="0">
                <a:latin typeface="Arial"/>
                <a:cs typeface="Arial"/>
              </a:rPr>
              <a:t>In deze groep ook: </a:t>
            </a:r>
            <a:r>
              <a:rPr lang="nl-NL" sz="2400" dirty="0">
                <a:latin typeface="Arial"/>
                <a:cs typeface="Arial"/>
              </a:rPr>
              <a:t>	</a:t>
            </a:r>
            <a:r>
              <a:rPr lang="nl-NL" sz="2400" dirty="0" err="1" smtClean="0">
                <a:latin typeface="Arial"/>
                <a:cs typeface="Arial"/>
              </a:rPr>
              <a:t>Domitor</a:t>
            </a:r>
            <a:r>
              <a:rPr lang="nl-NL" sz="2400" dirty="0" smtClean="0">
                <a:latin typeface="Arial"/>
                <a:cs typeface="Arial"/>
              </a:rPr>
              <a:t>® (</a:t>
            </a:r>
            <a:r>
              <a:rPr lang="nl-NL" sz="2400" dirty="0" err="1" smtClean="0">
                <a:latin typeface="Arial"/>
                <a:cs typeface="Arial"/>
              </a:rPr>
              <a:t>medetomidine</a:t>
            </a:r>
            <a:r>
              <a:rPr lang="nl-NL" sz="2400" dirty="0" smtClean="0">
                <a:latin typeface="Arial"/>
                <a:cs typeface="Arial"/>
              </a:rPr>
              <a:t>) en 				</a:t>
            </a:r>
            <a:r>
              <a:rPr lang="nl-NL" sz="2400" dirty="0" err="1" smtClean="0">
                <a:latin typeface="Arial"/>
                <a:cs typeface="Arial"/>
              </a:rPr>
              <a:t>Domosedan</a:t>
            </a:r>
            <a:r>
              <a:rPr lang="nl-NL" sz="2400" dirty="0" smtClean="0">
                <a:latin typeface="Arial"/>
                <a:cs typeface="Arial"/>
              </a:rPr>
              <a:t>® (</a:t>
            </a:r>
            <a:r>
              <a:rPr lang="nl-NL" sz="2400" dirty="0" err="1" smtClean="0">
                <a:latin typeface="Arial"/>
                <a:cs typeface="Arial"/>
              </a:rPr>
              <a:t>detomidine</a:t>
            </a:r>
            <a:r>
              <a:rPr lang="nl-NL" sz="2400" dirty="0" smtClean="0">
                <a:latin typeface="Arial"/>
                <a:cs typeface="Arial"/>
              </a:rPr>
              <a:t>) </a:t>
            </a:r>
          </a:p>
          <a:p>
            <a:pPr marL="0" indent="0">
              <a:lnSpc>
                <a:spcPct val="120000"/>
              </a:lnSpc>
              <a:buNone/>
            </a:pPr>
            <a:endParaRPr lang="nl-NL" sz="2400" dirty="0" smtClean="0">
              <a:latin typeface="Arial"/>
              <a:cs typeface="Arial"/>
            </a:endParaRPr>
          </a:p>
          <a:p>
            <a:pPr>
              <a:lnSpc>
                <a:spcPct val="120000"/>
              </a:lnSpc>
            </a:pPr>
            <a:r>
              <a:rPr lang="nl-NL" sz="2400" dirty="0" smtClean="0">
                <a:latin typeface="Arial"/>
                <a:cs typeface="Arial"/>
              </a:rPr>
              <a:t>Antagonist is Antisedan® (</a:t>
            </a:r>
            <a:r>
              <a:rPr lang="nl-NL" sz="2400" dirty="0" err="1" smtClean="0">
                <a:latin typeface="Arial"/>
                <a:cs typeface="Arial"/>
              </a:rPr>
              <a:t>atipamazole</a:t>
            </a:r>
            <a:r>
              <a:rPr lang="nl-NL" sz="2400" dirty="0" smtClean="0">
                <a:latin typeface="Arial"/>
                <a:cs typeface="Arial"/>
              </a:rPr>
              <a:t>)</a:t>
            </a:r>
          </a:p>
          <a:p>
            <a:pPr>
              <a:lnSpc>
                <a:spcPct val="120000"/>
              </a:lnSpc>
            </a:pPr>
            <a:endParaRPr lang="nl-NL" sz="2400" dirty="0">
              <a:latin typeface="Arial"/>
              <a:cs typeface="Arial"/>
            </a:endParaRPr>
          </a:p>
          <a:p>
            <a:pPr>
              <a:lnSpc>
                <a:spcPct val="120000"/>
              </a:lnSpc>
            </a:pPr>
            <a:r>
              <a:rPr lang="nl-NL" sz="2400" dirty="0" smtClean="0">
                <a:latin typeface="Arial"/>
                <a:cs typeface="Arial"/>
              </a:rPr>
              <a:t>Katten braken bijna altijd van </a:t>
            </a:r>
            <a:r>
              <a:rPr lang="nl-NL" sz="2400" dirty="0" err="1" smtClean="0">
                <a:latin typeface="Arial"/>
                <a:cs typeface="Arial"/>
              </a:rPr>
              <a:t>xylazine</a:t>
            </a:r>
            <a:r>
              <a:rPr lang="nl-NL" sz="2400" dirty="0" smtClean="0">
                <a:latin typeface="Arial"/>
                <a:cs typeface="Arial"/>
              </a:rPr>
              <a:t> (bijwe</a:t>
            </a:r>
            <a:r>
              <a:rPr lang="nl-NL" sz="2000" dirty="0" smtClean="0">
                <a:latin typeface="Arial"/>
                <a:cs typeface="Arial"/>
              </a:rPr>
              <a:t>rking)</a:t>
            </a:r>
            <a:endParaRPr lang="nl-NL" sz="2000" dirty="0">
              <a:latin typeface="Arial"/>
              <a:cs typeface="Arial"/>
            </a:endParaRPr>
          </a:p>
        </p:txBody>
      </p:sp>
    </p:spTree>
    <p:extLst>
      <p:ext uri="{BB962C8B-B14F-4D97-AF65-F5344CB8AC3E}">
        <p14:creationId xmlns:p14="http://schemas.microsoft.com/office/powerpoint/2010/main" val="1229055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228600"/>
            <a:ext cx="6934200" cy="609600"/>
          </a:xfrm>
        </p:spPr>
        <p:txBody>
          <a:bodyPr/>
          <a:lstStyle/>
          <a:p>
            <a:r>
              <a:rPr lang="nl-NL" sz="3600">
                <a:latin typeface="Arial" charset="0"/>
              </a:rPr>
              <a:t>onthoornen van kalveren</a:t>
            </a:r>
            <a:br>
              <a:rPr lang="nl-NL" sz="3600">
                <a:latin typeface="Arial" charset="0"/>
              </a:rPr>
            </a:br>
            <a:r>
              <a:rPr lang="nl-NL" sz="3600">
                <a:latin typeface="Arial" charset="0"/>
              </a:rPr>
              <a:t>verdoven</a:t>
            </a:r>
          </a:p>
        </p:txBody>
      </p:sp>
      <p:sp>
        <p:nvSpPr>
          <p:cNvPr id="14339" name="Rectangle 3"/>
          <p:cNvSpPr>
            <a:spLocks noGrp="1" noChangeArrowheads="1"/>
          </p:cNvSpPr>
          <p:nvPr>
            <p:ph type="body" sz="half" idx="1"/>
          </p:nvPr>
        </p:nvSpPr>
        <p:spPr>
          <a:xfrm>
            <a:off x="251520" y="1066800"/>
            <a:ext cx="4464496" cy="5029200"/>
          </a:xfrm>
        </p:spPr>
        <p:txBody>
          <a:bodyPr/>
          <a:lstStyle/>
          <a:p>
            <a:pPr>
              <a:lnSpc>
                <a:spcPct val="130000"/>
              </a:lnSpc>
            </a:pPr>
            <a:r>
              <a:rPr lang="nl-NL" sz="2800" dirty="0">
                <a:latin typeface="Arial" charset="0"/>
              </a:rPr>
              <a:t>Lokale verdoving, daar waar zenuw naar hoornaanleg toe gaat, met: </a:t>
            </a:r>
            <a:r>
              <a:rPr lang="nl-NL" sz="2800" dirty="0" err="1" smtClean="0">
                <a:latin typeface="Arial" charset="0"/>
              </a:rPr>
              <a:t>Lidocaïne</a:t>
            </a:r>
            <a:r>
              <a:rPr lang="nl-NL" sz="2800" dirty="0" smtClean="0">
                <a:latin typeface="Arial" charset="0"/>
              </a:rPr>
              <a:t>(ook </a:t>
            </a:r>
            <a:r>
              <a:rPr lang="nl-NL" sz="2800" dirty="0" err="1" smtClean="0">
                <a:latin typeface="Arial" charset="0"/>
              </a:rPr>
              <a:t>udd</a:t>
            </a:r>
            <a:r>
              <a:rPr lang="nl-NL" sz="2800" dirty="0" smtClean="0">
                <a:latin typeface="Arial" charset="0"/>
              </a:rPr>
              <a:t>)</a:t>
            </a:r>
          </a:p>
          <a:p>
            <a:pPr>
              <a:lnSpc>
                <a:spcPct val="130000"/>
              </a:lnSpc>
            </a:pPr>
            <a:r>
              <a:rPr lang="nl-NL" sz="2800" dirty="0" err="1" smtClean="0">
                <a:latin typeface="Arial" charset="0"/>
              </a:rPr>
              <a:t>s.c</a:t>
            </a:r>
            <a:r>
              <a:rPr lang="nl-NL" sz="2800" dirty="0" smtClean="0">
                <a:latin typeface="Arial" charset="0"/>
              </a:rPr>
              <a:t>.</a:t>
            </a:r>
          </a:p>
          <a:p>
            <a:pPr>
              <a:lnSpc>
                <a:spcPct val="130000"/>
              </a:lnSpc>
            </a:pPr>
            <a:r>
              <a:rPr lang="nl-NL" sz="2800" dirty="0" smtClean="0">
                <a:latin typeface="Arial" charset="0"/>
              </a:rPr>
              <a:t>Logische </a:t>
            </a:r>
            <a:r>
              <a:rPr lang="nl-NL" sz="2800" dirty="0">
                <a:latin typeface="Arial" charset="0"/>
              </a:rPr>
              <a:t>volgorde werken</a:t>
            </a:r>
          </a:p>
          <a:p>
            <a:pPr>
              <a:lnSpc>
                <a:spcPct val="130000"/>
              </a:lnSpc>
            </a:pPr>
            <a:r>
              <a:rPr lang="nl-NL" sz="2800" dirty="0">
                <a:latin typeface="Arial" charset="0"/>
              </a:rPr>
              <a:t>Knippen van de haren</a:t>
            </a:r>
          </a:p>
        </p:txBody>
      </p:sp>
      <p:pic>
        <p:nvPicPr>
          <p:cNvPr id="14340" name="Picture 4"/>
          <p:cNvPicPr>
            <a:picLocks noGrp="1" noChangeAspect="1" noChangeArrowheads="1"/>
          </p:cNvPicPr>
          <p:nvPr>
            <p:ph type="clipArt" sz="half" idx="2"/>
          </p:nvPr>
        </p:nvPicPr>
        <p:blipFill>
          <a:blip r:embed="rId3" cstate="screen"/>
          <a:srcRect/>
          <a:stretch>
            <a:fillRect/>
          </a:stretch>
        </p:blipFill>
        <p:spPr>
          <a:xfrm>
            <a:off x="4648200" y="1524000"/>
            <a:ext cx="4343400" cy="4267200"/>
          </a:xfrm>
        </p:spPr>
      </p:pic>
      <p:sp>
        <p:nvSpPr>
          <p:cNvPr id="7" name="Tijdelijke aanduiding voor dianummer 6"/>
          <p:cNvSpPr>
            <a:spLocks noGrp="1"/>
          </p:cNvSpPr>
          <p:nvPr>
            <p:ph type="sldNum" sz="quarter" idx="12"/>
          </p:nvPr>
        </p:nvSpPr>
        <p:spPr/>
        <p:txBody>
          <a:bodyPr/>
          <a:lstStyle/>
          <a:p>
            <a:fld id="{BBE1DE7C-9FFF-41DC-BDD5-9DB1B4E958AC}" type="slidenum">
              <a:rPr lang="nl-NL" smtClean="0"/>
              <a:pPr/>
              <a:t>8</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228600"/>
            <a:ext cx="6934200" cy="609600"/>
          </a:xfrm>
        </p:spPr>
        <p:txBody>
          <a:bodyPr/>
          <a:lstStyle/>
          <a:p>
            <a:r>
              <a:rPr lang="nl-NL" sz="3600">
                <a:latin typeface="Arial" charset="0"/>
              </a:rPr>
              <a:t>onthoornen van kalveren</a:t>
            </a:r>
            <a:br>
              <a:rPr lang="nl-NL" sz="3600">
                <a:latin typeface="Arial" charset="0"/>
              </a:rPr>
            </a:br>
            <a:r>
              <a:rPr lang="nl-NL" sz="3600">
                <a:latin typeface="Arial" charset="0"/>
              </a:rPr>
              <a:t>verdoven</a:t>
            </a:r>
          </a:p>
        </p:txBody>
      </p:sp>
      <p:sp>
        <p:nvSpPr>
          <p:cNvPr id="14339" name="Rectangle 3"/>
          <p:cNvSpPr>
            <a:spLocks noGrp="1" noChangeArrowheads="1"/>
          </p:cNvSpPr>
          <p:nvPr>
            <p:ph type="body" sz="half" idx="1"/>
          </p:nvPr>
        </p:nvSpPr>
        <p:spPr>
          <a:xfrm>
            <a:off x="251520" y="1066800"/>
            <a:ext cx="8208912" cy="5029200"/>
          </a:xfrm>
        </p:spPr>
        <p:txBody>
          <a:bodyPr/>
          <a:lstStyle/>
          <a:p>
            <a:pPr>
              <a:lnSpc>
                <a:spcPct val="130000"/>
              </a:lnSpc>
            </a:pPr>
            <a:r>
              <a:rPr lang="nl-NL" sz="2800" dirty="0">
                <a:latin typeface="Arial" charset="0"/>
              </a:rPr>
              <a:t>Lokale verdoving, </a:t>
            </a:r>
            <a:r>
              <a:rPr lang="nl-NL" sz="2800" dirty="0" smtClean="0">
                <a:latin typeface="Arial" charset="0"/>
              </a:rPr>
              <a:t>met</a:t>
            </a:r>
            <a:r>
              <a:rPr lang="nl-NL" sz="2800" dirty="0">
                <a:latin typeface="Arial" charset="0"/>
              </a:rPr>
              <a:t>: </a:t>
            </a:r>
            <a:r>
              <a:rPr lang="nl-NL" sz="2800" dirty="0" smtClean="0">
                <a:latin typeface="Arial" charset="0"/>
              </a:rPr>
              <a:t>Lidocaïne </a:t>
            </a:r>
            <a:r>
              <a:rPr lang="nl-NL" sz="2800" dirty="0">
                <a:latin typeface="Arial" charset="0"/>
              </a:rPr>
              <a:t>2% cum </a:t>
            </a:r>
            <a:r>
              <a:rPr lang="nl-NL" sz="2800" dirty="0" err="1">
                <a:latin typeface="Arial" charset="0"/>
              </a:rPr>
              <a:t>adr</a:t>
            </a:r>
            <a:r>
              <a:rPr lang="nl-NL" sz="2800" dirty="0" smtClean="0">
                <a:latin typeface="Arial" charset="0"/>
              </a:rPr>
              <a:t>.</a:t>
            </a:r>
          </a:p>
          <a:p>
            <a:pPr>
              <a:lnSpc>
                <a:spcPct val="130000"/>
              </a:lnSpc>
            </a:pPr>
            <a:r>
              <a:rPr lang="nl-NL" sz="2800" dirty="0" smtClean="0">
                <a:latin typeface="Arial" charset="0"/>
              </a:rPr>
              <a:t>Drie vormen </a:t>
            </a:r>
            <a:r>
              <a:rPr lang="nl-NL" sz="2800" dirty="0" smtClean="0">
                <a:latin typeface="Arial" charset="0"/>
              </a:rPr>
              <a:t>:</a:t>
            </a:r>
            <a:endParaRPr lang="nl-NL" sz="2800" dirty="0">
              <a:latin typeface="Arial" charset="0"/>
            </a:endParaRPr>
          </a:p>
          <a:p>
            <a:pPr marL="514350" indent="-514350">
              <a:lnSpc>
                <a:spcPct val="130000"/>
              </a:lnSpc>
              <a:buAutoNum type="arabicPeriod"/>
            </a:pPr>
            <a:r>
              <a:rPr lang="nl-NL" sz="2800" dirty="0" smtClean="0">
                <a:latin typeface="Arial" charset="0"/>
              </a:rPr>
              <a:t>Geleidingsanesthesie: </a:t>
            </a:r>
            <a:r>
              <a:rPr lang="nl-NL" sz="2800" dirty="0" smtClean="0">
                <a:latin typeface="Arial" charset="0"/>
              </a:rPr>
              <a:t>adrenaline toegevoegd: </a:t>
            </a:r>
            <a:r>
              <a:rPr lang="nl-NL" sz="2800" dirty="0" smtClean="0">
                <a:latin typeface="Arial" charset="0"/>
              </a:rPr>
              <a:t>vasoconstrictie: bloeden</a:t>
            </a:r>
            <a:r>
              <a:rPr lang="nl-NL" sz="2800" dirty="0" smtClean="0">
                <a:latin typeface="Wingdings"/>
                <a:ea typeface="Wingdings"/>
                <a:cs typeface="Wingdings"/>
                <a:sym typeface="Wingdings"/>
              </a:rPr>
              <a:t> </a:t>
            </a:r>
            <a:r>
              <a:rPr lang="nl-NL" sz="2800" dirty="0" smtClean="0">
                <a:latin typeface="Arial"/>
                <a:ea typeface="Wingdings"/>
                <a:cs typeface="Arial"/>
                <a:sym typeface="Wingdings"/>
              </a:rPr>
              <a:t>duur</a:t>
            </a:r>
            <a:r>
              <a:rPr lang="nl-NL" sz="2800" dirty="0" smtClean="0">
                <a:latin typeface="Wingdings"/>
                <a:ea typeface="Wingdings"/>
                <a:cs typeface="Wingdings"/>
                <a:sym typeface="Wingdings"/>
              </a:rPr>
              <a:t></a:t>
            </a:r>
            <a:endParaRPr lang="nl-NL" sz="2800" dirty="0">
              <a:latin typeface="Wingdings"/>
              <a:ea typeface="Wingdings"/>
              <a:cs typeface="Wingdings"/>
              <a:sym typeface="Wingdings"/>
            </a:endParaRPr>
          </a:p>
          <a:p>
            <a:pPr marL="514350" indent="-514350">
              <a:lnSpc>
                <a:spcPct val="130000"/>
              </a:lnSpc>
              <a:buAutoNum type="arabicPeriod"/>
            </a:pPr>
            <a:r>
              <a:rPr lang="nl-NL" sz="2800" dirty="0" smtClean="0">
                <a:latin typeface="Arial" charset="0"/>
              </a:rPr>
              <a:t>Infiltratieanesthesie (keizersnee rund of trauma wond hechten(hond))</a:t>
            </a:r>
          </a:p>
          <a:p>
            <a:pPr marL="514350" indent="-514350">
              <a:lnSpc>
                <a:spcPct val="130000"/>
              </a:lnSpc>
              <a:buAutoNum type="arabicPeriod"/>
            </a:pPr>
            <a:r>
              <a:rPr lang="nl-NL" sz="2800" dirty="0" smtClean="0">
                <a:latin typeface="Arial" charset="0"/>
              </a:rPr>
              <a:t>Oppervlakte anesthesie: plaatselijk koud maken of sprayen (intuberen)</a:t>
            </a:r>
            <a:endParaRPr lang="nl-NL" sz="2800" dirty="0">
              <a:latin typeface="Arial" charset="0"/>
            </a:endParaRPr>
          </a:p>
        </p:txBody>
      </p:sp>
      <p:sp>
        <p:nvSpPr>
          <p:cNvPr id="7" name="Tijdelijke aanduiding voor dianummer 6"/>
          <p:cNvSpPr>
            <a:spLocks noGrp="1"/>
          </p:cNvSpPr>
          <p:nvPr>
            <p:ph type="sldNum" sz="quarter" idx="12"/>
          </p:nvPr>
        </p:nvSpPr>
        <p:spPr/>
        <p:txBody>
          <a:bodyPr/>
          <a:lstStyle/>
          <a:p>
            <a:fld id="{BBE1DE7C-9FFF-41DC-BDD5-9DB1B4E958AC}" type="slidenum">
              <a:rPr lang="nl-NL" smtClean="0"/>
              <a:pPr/>
              <a:t>9</a:t>
            </a:fld>
            <a:endParaRPr lang="nl-NL"/>
          </a:p>
        </p:txBody>
      </p:sp>
      <p:sp>
        <p:nvSpPr>
          <p:cNvPr id="8" name="Tijdelijke aanduiding voor voettekst 7"/>
          <p:cNvSpPr>
            <a:spLocks noGrp="1"/>
          </p:cNvSpPr>
          <p:nvPr>
            <p:ph type="ftr" sz="quarter" idx="11"/>
          </p:nvPr>
        </p:nvSpPr>
        <p:spPr/>
        <p:txBody>
          <a:bodyPr/>
          <a:lstStyle/>
          <a:p>
            <a:r>
              <a:rPr lang="nl-NL" smtClean="0"/>
              <a:t>AOC de Groene Welle</a:t>
            </a:r>
            <a:endParaRPr lang="nl-NL"/>
          </a:p>
        </p:txBody>
      </p:sp>
    </p:spTree>
    <p:extLst>
      <p:ext uri="{BB962C8B-B14F-4D97-AF65-F5344CB8AC3E}">
        <p14:creationId xmlns:p14="http://schemas.microsoft.com/office/powerpoint/2010/main" val="1929296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theme/theme1.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1186</Words>
  <Application>Microsoft Macintosh PowerPoint</Application>
  <PresentationFormat>Diavoorstelling (4:3)</PresentationFormat>
  <Paragraphs>200</Paragraphs>
  <Slides>21</Slides>
  <Notes>16</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21</vt:i4>
      </vt:variant>
    </vt:vector>
  </HeadingPairs>
  <TitlesOfParts>
    <vt:vector size="23" baseType="lpstr">
      <vt:lpstr>Standaardontwerp</vt:lpstr>
      <vt:lpstr>Photo Editor-foto</vt:lpstr>
      <vt:lpstr>onthoornen van kalveren wat en waarom?</vt:lpstr>
      <vt:lpstr>onthoornen van kalveren wat en waarom?</vt:lpstr>
      <vt:lpstr>onthoornen van kalveren wat en waarom?</vt:lpstr>
      <vt:lpstr>onthoornen van kalveren wat en waarom?</vt:lpstr>
      <vt:lpstr>onthoornen van kalveren voorbereiding</vt:lpstr>
      <vt:lpstr>onthoornen van kalveren verdoven</vt:lpstr>
      <vt:lpstr>onthoornen van kalveren verdoven</vt:lpstr>
      <vt:lpstr>onthoornen van kalveren verdoven</vt:lpstr>
      <vt:lpstr>onthoornen van kalveren verdoven</vt:lpstr>
      <vt:lpstr>onthoornen van kalveren voorbereiding</vt:lpstr>
      <vt:lpstr>PowerPoint-presentatie</vt:lpstr>
      <vt:lpstr>PowerPoint-presentatie</vt:lpstr>
      <vt:lpstr>onthoornen van kalveren branden en sprayen</vt:lpstr>
      <vt:lpstr>onthoornen van kalveren branden en sprayen</vt:lpstr>
      <vt:lpstr>onthoornen van kalveren branden en sprayen</vt:lpstr>
      <vt:lpstr>onthoornen van kalveren nazorg</vt:lpstr>
      <vt:lpstr>onthoornen van kalveren nazorg</vt:lpstr>
      <vt:lpstr>onthoornen van kalveren nazorg</vt:lpstr>
      <vt:lpstr>onthoornen van kalveren nazorg</vt:lpstr>
      <vt:lpstr>onthoornen van kalveren alternatief</vt:lpstr>
      <vt:lpstr>onthoornen van kalveren alternatief</vt:lpstr>
    </vt:vector>
  </TitlesOfParts>
  <Company>Dierenarts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onthoornen van kalveren wat en waarom?</dc:title>
  <dc:creator>H W Hessel</dc:creator>
  <cp:lastModifiedBy>Huub Hessel</cp:lastModifiedBy>
  <cp:revision>26</cp:revision>
  <dcterms:created xsi:type="dcterms:W3CDTF">2004-09-18T13:57:10Z</dcterms:created>
  <dcterms:modified xsi:type="dcterms:W3CDTF">2016-10-30T18:44:19Z</dcterms:modified>
</cp:coreProperties>
</file>